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57" r:id="rId7"/>
    <p:sldId id="258" r:id="rId8"/>
    <p:sldId id="259" r:id="rId9"/>
    <p:sldId id="272" r:id="rId10"/>
    <p:sldId id="264" r:id="rId11"/>
    <p:sldId id="273" r:id="rId12"/>
    <p:sldId id="266" r:id="rId13"/>
    <p:sldId id="260" r:id="rId14"/>
    <p:sldId id="262" r:id="rId15"/>
    <p:sldId id="268" r:id="rId16"/>
    <p:sldId id="270" r:id="rId17"/>
    <p:sldId id="271" r:id="rId18"/>
    <p:sldId id="26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09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8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0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79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79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38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21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21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24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7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0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34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36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71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5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B4062A0-FD2F-4E22-9132-DD4D02CB0A86}" type="datetimeFigureOut">
              <a:rPr lang="en-AU" smtClean="0"/>
              <a:t>30/05/2015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415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youtube.com/watch?v=BboBeS-vhjg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Sle62XV0BO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Qm6O-HG02E" TargetMode="Externa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ic9tohWOs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BboBeS-vhj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0205" y="2816511"/>
            <a:ext cx="701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200" dirty="0" smtClean="0">
                <a:solidFill>
                  <a:srgbClr val="99CC00"/>
                </a:solidFill>
              </a:rPr>
              <a:t>Writing Prompts</a:t>
            </a:r>
            <a:endParaRPr lang="en-AU" sz="7200" dirty="0">
              <a:solidFill>
                <a:srgbClr val="99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53816" y="6540843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3634">
            <a:off x="422617" y="483240"/>
            <a:ext cx="2894289" cy="2555569"/>
          </a:xfrm>
          <a:prstGeom prst="rect">
            <a:avLst/>
          </a:prstGeom>
        </p:spPr>
      </p:pic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3" y="4650832"/>
            <a:ext cx="1815731" cy="1890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80" y="197294"/>
            <a:ext cx="2307491" cy="25114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91" y="4635578"/>
            <a:ext cx="2523766" cy="19052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713">
            <a:off x="9055955" y="505901"/>
            <a:ext cx="2811099" cy="2510246"/>
          </a:xfrm>
          <a:prstGeom prst="rect">
            <a:avLst/>
          </a:prstGeom>
        </p:spPr>
      </p:pic>
      <p:pic>
        <p:nvPicPr>
          <p:cNvPr id="20" name="Picture 2" descr="C:\Users\Stephanie\Documents\2014\Aussie_Birds\Rainbow_Lorike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13" y="4601049"/>
            <a:ext cx="2586392" cy="1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86" y="4601049"/>
            <a:ext cx="2579249" cy="19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9" y="876671"/>
            <a:ext cx="5533129" cy="4465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0838" y="6540842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sp>
        <p:nvSpPr>
          <p:cNvPr id="8" name="Rectangle 7"/>
          <p:cNvSpPr/>
          <p:nvPr/>
        </p:nvSpPr>
        <p:spPr>
          <a:xfrm>
            <a:off x="6348845" y="876671"/>
            <a:ext cx="530153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chemeClr val="accent6">
                    <a:lumMod val="75000"/>
                  </a:schemeClr>
                </a:solidFill>
              </a:rPr>
              <a:t>Dreamtime Story</a:t>
            </a:r>
          </a:p>
          <a:p>
            <a:endParaRPr lang="en-A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 smtClean="0"/>
              <a:t>Watch the video and then write a retell of how the Kookaburra got it’s laugh.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1207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23847" y="433414"/>
            <a:ext cx="5693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Design and write a postcard.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9888" y="2302037"/>
            <a:ext cx="56171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/>
              <a:t>Pretend </a:t>
            </a:r>
            <a:r>
              <a:rPr lang="en-AU" sz="3600" dirty="0"/>
              <a:t>you are Grace or another member of the family and write a postcard home to Nan telling her all about what you have seen.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0838" y="6540842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810386"/>
            <a:ext cx="5018809" cy="44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34" y="130718"/>
            <a:ext cx="5444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chemeClr val="accent6">
                    <a:lumMod val="75000"/>
                  </a:schemeClr>
                </a:solidFill>
              </a:rPr>
              <a:t>Echidna Report</a:t>
            </a:r>
            <a:endParaRPr lang="en-A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0838" y="6540842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10" name="3Qm6O-HG02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161" y="961715"/>
            <a:ext cx="5704048" cy="32085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53234" y="961715"/>
            <a:ext cx="49174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View Bindi and Robert Irwin’s video on Echidnas. Use this information and your own knowledge to help you write a brief report.</a:t>
            </a:r>
            <a:endParaRPr lang="en-AU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t="9654" r="21694" b="18825"/>
          <a:stretch/>
        </p:blipFill>
        <p:spPr>
          <a:xfrm>
            <a:off x="229160" y="4456028"/>
            <a:ext cx="3220621" cy="2243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79" b="92434" l="10000" r="90000">
                        <a14:foregroundMark x1="51905" y1="15461" x2="51905" y2="15461"/>
                        <a14:foregroundMark x1="60000" y1="86842" x2="60000" y2="86842"/>
                        <a14:foregroundMark x1="60476" y1="92763" x2="60476" y2="92763"/>
                        <a14:foregroundMark x1="47143" y1="6579" x2="47143" y2="6579"/>
                        <a14:foregroundMark x1="24524" y1="26645" x2="24524" y2="26645"/>
                        <a14:foregroundMark x1="20714" y1="33224" x2="20714" y2="33224"/>
                        <a14:foregroundMark x1="19524" y1="38816" x2="19524" y2="38816"/>
                        <a14:foregroundMark x1="18810" y1="44737" x2="18810" y2="44737"/>
                        <a14:foregroundMark x1="18333" y1="49013" x2="18333" y2="49013"/>
                        <a14:foregroundMark x1="83333" y1="43750" x2="83333" y2="43750"/>
                        <a14:foregroundMark x1="81429" y1="33553" x2="81429" y2="33553"/>
                        <a14:foregroundMark x1="78571" y1="27961" x2="78571" y2="27961"/>
                        <a14:foregroundMark x1="34048" y1="9868" x2="34048" y2="9868"/>
                        <a14:foregroundMark x1="40952" y1="9868" x2="40952" y2="9868"/>
                        <a14:foregroundMark x1="43333" y1="9539" x2="43333" y2="9539"/>
                        <a14:foregroundMark x1="33571" y1="13487" x2="33571" y2="13487"/>
                        <a14:foregroundMark x1="31190" y1="15789" x2="31190" y2="15789"/>
                        <a14:foregroundMark x1="27857" y1="17763" x2="27857" y2="17763"/>
                        <a14:foregroundMark x1="24762" y1="22039" x2="24762" y2="22039"/>
                        <a14:foregroundMark x1="23333" y1="28947" x2="23333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4438" r="14117"/>
          <a:stretch/>
        </p:blipFill>
        <p:spPr>
          <a:xfrm>
            <a:off x="3990109" y="4579139"/>
            <a:ext cx="2265219" cy="2207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85" y="4579139"/>
            <a:ext cx="2857656" cy="18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691" y="577352"/>
            <a:ext cx="57565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rgbClr val="669900"/>
                </a:solidFill>
              </a:rPr>
              <a:t>What do you think would have happened to Burra the Boggabri if he didn't get to take his trip around Australia.</a:t>
            </a:r>
            <a:endParaRPr lang="en-AU" sz="4400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" y="539029"/>
            <a:ext cx="5152979" cy="4126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838" y="6540842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8028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1669" y="1088096"/>
            <a:ext cx="42688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rgbClr val="669900"/>
                </a:solidFill>
              </a:rPr>
              <a:t>Description</a:t>
            </a: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7441669" y="3063056"/>
            <a:ext cx="4383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/>
              <a:t>Write a description of this Australian Rainbow Lorikeet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318734" y="6433084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2050" name="Picture 2" descr="C:\Users\Stephanie\Documents\2014\Aussie_Birds\Rainbow_Lorik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" y="551519"/>
            <a:ext cx="6700448" cy="50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3200" y="396238"/>
            <a:ext cx="56364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600" dirty="0" smtClean="0">
                <a:solidFill>
                  <a:srgbClr val="FFFF00"/>
                </a:solidFill>
              </a:rPr>
              <a:t>The Rescuers Down Under</a:t>
            </a:r>
            <a:endParaRPr lang="en-AU" dirty="0">
              <a:solidFill>
                <a:srgbClr val="FFFF00"/>
              </a:solidFill>
            </a:endParaRP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6489666" y="3107691"/>
            <a:ext cx="5443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The story starts off in which Australian capital city? Write what Bianca and Bernard would have seen if they stayed there.</a:t>
            </a:r>
            <a:endParaRPr lang="en-AU" sz="3200" dirty="0"/>
          </a:p>
        </p:txBody>
      </p:sp>
      <p:pic>
        <p:nvPicPr>
          <p:cNvPr id="3" name="1ic9tohWOs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746" y="600442"/>
            <a:ext cx="5994400" cy="3784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18734" y="6433084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6539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5" y="215741"/>
            <a:ext cx="5404022" cy="6322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117304"/>
            <a:ext cx="5436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dirty="0" smtClean="0">
                <a:solidFill>
                  <a:srgbClr val="669900"/>
                </a:solidFill>
              </a:rPr>
              <a:t>The Little Door</a:t>
            </a:r>
            <a:endParaRPr lang="en-AU" sz="6000" dirty="0"/>
          </a:p>
        </p:txBody>
      </p:sp>
      <p:sp>
        <p:nvSpPr>
          <p:cNvPr id="2" name="Rectangle 1"/>
          <p:cNvSpPr/>
          <p:nvPr/>
        </p:nvSpPr>
        <p:spPr>
          <a:xfrm>
            <a:off x="6096000" y="4987849"/>
            <a:ext cx="6178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/>
              <a:t>What happens next?</a:t>
            </a:r>
            <a:endParaRPr lang="en-A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6096000" y="23213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99CC00"/>
                </a:solidFill>
              </a:rPr>
              <a:t>The little girl bent down to look through the tiny door at the back of the room. She couldn't believe what she saw!  In the Australian bush……..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97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5528" y="497540"/>
            <a:ext cx="6026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 is </a:t>
            </a:r>
            <a:r>
              <a:rPr lang="en-AU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Taz</a:t>
            </a:r>
            <a:r>
              <a:rPr lang="en-A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A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 </a:t>
            </a:r>
            <a:r>
              <a:rPr lang="en-A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animated cartoon character featured in the Warner Bros. "</a:t>
            </a:r>
            <a:r>
              <a:rPr lang="en-AU" sz="3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Looney Tunes</a:t>
            </a:r>
            <a:r>
              <a:rPr lang="en-A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en-A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en-AU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A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 can’t understand why he can’t keep friends.</a:t>
            </a:r>
            <a:endParaRPr lang="en-A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089" y="4052897"/>
            <a:ext cx="7870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 smtClean="0"/>
              <a:t>Write why you think he can’t make any friends.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 smtClean="0"/>
              <a:t>Then write a list of things he can do to change that.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183652" y="6474216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8765" l="0" r="98990">
                        <a14:foregroundMark x1="49495" y1="29630" x2="49495" y2="29630"/>
                        <a14:foregroundMark x1="57071" y1="33333" x2="57071" y2="33333"/>
                        <a14:foregroundMark x1="46970" y1="42593" x2="46970" y2="4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" y="180100"/>
            <a:ext cx="4759038" cy="38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9401" y="114981"/>
            <a:ext cx="53796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have just discovered this secret cave. Located in Jenolan caves, </a:t>
            </a:r>
            <a:r>
              <a:rPr lang="en-A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Imperial </a:t>
            </a:r>
            <a:r>
              <a:rPr lang="en-A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Cave, in </a:t>
            </a:r>
            <a:r>
              <a:rPr lang="en-A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Blue Mountains, New South Wales, Australia; 175 kilometres west of Sydney. </a:t>
            </a:r>
            <a:endParaRPr lang="en-AU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 smtClean="0"/>
          </a:p>
          <a:p>
            <a:pPr marL="342900" indent="-342900">
              <a:buFont typeface="Arial" charset="0"/>
              <a:buChar char="•"/>
            </a:pPr>
            <a:r>
              <a:rPr lang="en-AU" sz="2800" dirty="0" smtClean="0"/>
              <a:t>Explain why your parents should allow you to play in the cave</a:t>
            </a:r>
            <a:r>
              <a:rPr lang="en-AU" sz="2400" dirty="0" smtClean="0"/>
              <a:t>. </a:t>
            </a:r>
          </a:p>
          <a:p>
            <a:endParaRPr lang="en-AU" dirty="0" smtClean="0"/>
          </a:p>
          <a:p>
            <a:r>
              <a:rPr lang="en-AU" sz="2400" dirty="0" smtClean="0"/>
              <a:t>or</a:t>
            </a:r>
            <a:endParaRPr lang="en-AU" sz="2400" dirty="0"/>
          </a:p>
          <a:p>
            <a:endParaRPr lang="en-AU" dirty="0" smtClean="0"/>
          </a:p>
          <a:p>
            <a:pPr marL="342900" indent="-342900">
              <a:buFont typeface="Arial" charset="0"/>
              <a:buChar char="•"/>
            </a:pPr>
            <a:r>
              <a:rPr lang="en-AU" sz="2800" dirty="0" smtClean="0"/>
              <a:t>Explain why you don't think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children should be  allowed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to play in the cave.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39832" y="6525022"/>
            <a:ext cx="3518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2014, inspired by Steph Westwood</a:t>
            </a:r>
            <a:endParaRPr lang="en-AU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456518"/>
            <a:ext cx="6300650" cy="55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5126" y="335876"/>
            <a:ext cx="4623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A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rite a descriptive story about spending a night at Taronga Zoo in one of these tents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5126" y="4737081"/>
            <a:ext cx="4786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(include your 5 senses)</a:t>
            </a:r>
          </a:p>
          <a:p>
            <a:endParaRPr lang="en-AU" sz="2000" dirty="0"/>
          </a:p>
          <a:p>
            <a:r>
              <a:rPr lang="en-AU" sz="2000" dirty="0" smtClean="0"/>
              <a:t>What can you hear, see, taste smell, touch?</a:t>
            </a:r>
            <a:endParaRPr lang="en-A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5" y="490105"/>
            <a:ext cx="6346155" cy="3755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39832" y="6525022"/>
            <a:ext cx="3518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2014, inspired by Steph Westwood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171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5036" y="559824"/>
            <a:ext cx="4825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Creative Writing</a:t>
            </a:r>
          </a:p>
          <a:p>
            <a:endParaRPr lang="en-A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AU" sz="2400" dirty="0" smtClean="0"/>
              <a:t>After viewing the video, write a story </a:t>
            </a:r>
            <a:r>
              <a:rPr lang="en-AU" sz="2400" dirty="0"/>
              <a:t>about a magical power.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You </a:t>
            </a:r>
            <a:r>
              <a:rPr lang="en-AU" sz="2400" dirty="0"/>
              <a:t>can choose only one magical </a:t>
            </a:r>
            <a:r>
              <a:rPr lang="en-AU" sz="2400" dirty="0" smtClean="0"/>
              <a:t>power.</a:t>
            </a:r>
          </a:p>
          <a:p>
            <a:endParaRPr lang="en-AU" sz="2400" dirty="0"/>
          </a:p>
          <a:p>
            <a:r>
              <a:rPr lang="en-AU" sz="2400" dirty="0" smtClean="0"/>
              <a:t>Include </a:t>
            </a:r>
            <a:r>
              <a:rPr lang="en-AU" sz="2400" dirty="0"/>
              <a:t>why </a:t>
            </a:r>
            <a:r>
              <a:rPr lang="en-AU" sz="2400" dirty="0" smtClean="0"/>
              <a:t>you </a:t>
            </a:r>
            <a:r>
              <a:rPr lang="en-AU" sz="2400" dirty="0"/>
              <a:t>chose that power and what </a:t>
            </a:r>
            <a:r>
              <a:rPr lang="en-AU" sz="2400" dirty="0" smtClean="0"/>
              <a:t>you </a:t>
            </a:r>
            <a:r>
              <a:rPr lang="en-AU" sz="2400" dirty="0"/>
              <a:t>would do with it.</a:t>
            </a:r>
            <a:r>
              <a:rPr lang="en-AU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0838" y="6540842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9" y="779750"/>
            <a:ext cx="5415396" cy="5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3598" y="273173"/>
            <a:ext cx="591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rgbClr val="00B0F0"/>
                </a:solidFill>
              </a:rPr>
              <a:t>Imaginative Writing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1416" y="1317384"/>
            <a:ext cx="5496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In the clear, crystal blue waters of the Great Barrier Reef were two fish named </a:t>
            </a:r>
            <a:r>
              <a:rPr lang="en-AU" sz="2400" dirty="0" err="1"/>
              <a:t>Nemo</a:t>
            </a:r>
            <a:r>
              <a:rPr lang="en-AU" sz="2400" dirty="0"/>
              <a:t> and Dory. </a:t>
            </a:r>
            <a:r>
              <a:rPr lang="en-AU" sz="2400" dirty="0" err="1"/>
              <a:t>Nemo</a:t>
            </a:r>
            <a:r>
              <a:rPr lang="en-AU" sz="2400" dirty="0"/>
              <a:t> so longed to grow up. He said, “I wish I knew what it looked like outside this place! Why won’t father let me step out of this part of the reef?” Dory reminded </a:t>
            </a:r>
            <a:r>
              <a:rPr lang="en-AU" sz="2400" dirty="0" err="1"/>
              <a:t>Nemo</a:t>
            </a:r>
            <a:r>
              <a:rPr lang="en-AU" sz="2400" dirty="0"/>
              <a:t> that his father was a wise fish and that he needed to listen to him. The next day………..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8734" y="6433084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9" y="688672"/>
            <a:ext cx="5590742" cy="4187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5779" y="5330082"/>
            <a:ext cx="591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rgbClr val="00B0F0"/>
                </a:solidFill>
              </a:rPr>
              <a:t>Write what happens next…</a:t>
            </a:r>
            <a:endParaRPr lang="en-A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3751" y="1586860"/>
            <a:ext cx="54369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rgbClr val="669900"/>
                </a:solidFill>
              </a:rPr>
              <a:t>Description</a:t>
            </a: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748187" y="4471545"/>
            <a:ext cx="598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Write a description of this Australian Green Tree Frog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568902"/>
            <a:ext cx="4976480" cy="5416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18734" y="6433084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8429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25526" y="149965"/>
            <a:ext cx="6183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rgbClr val="FFFF00"/>
                </a:solidFill>
              </a:rPr>
              <a:t>Character and Setting Description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4038" y="2735215"/>
            <a:ext cx="4181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Describe this character and the rainforest setting.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18734" y="6433084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</a:t>
            </a:r>
            <a:endParaRPr lang="en-AU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4" y="1897448"/>
            <a:ext cx="7063471" cy="4473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21" y="189744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1117304"/>
            <a:ext cx="5436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200" dirty="0" smtClean="0">
                <a:solidFill>
                  <a:schemeClr val="accent6">
                    <a:lumMod val="75000"/>
                  </a:schemeClr>
                </a:solidFill>
              </a:rPr>
              <a:t>Best Friends</a:t>
            </a:r>
            <a:endParaRPr lang="en-A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7184" y="4376480"/>
            <a:ext cx="5514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/>
              <a:t>Write about having a best friend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2" y="998925"/>
            <a:ext cx="5264408" cy="4700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39832" y="6525022"/>
            <a:ext cx="3518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Leanne Williamson  2014, inspired by Steph Westwood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1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B53960409D646B2B73C51C3513D40" ma:contentTypeVersion="0" ma:contentTypeDescription="Create a new document." ma:contentTypeScope="" ma:versionID="574993bbf6d5b769bcc8f3be3eb537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ec52d60d7f426244e42e870d2185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EA230-994E-48C8-84F7-C6F301B274A8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51956E-3895-407E-BBD8-7C303536C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E76DD8-1BD4-4A9C-B9B9-52E2AF416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539</Words>
  <Application>Microsoft Office PowerPoint</Application>
  <PresentationFormat>Custom</PresentationFormat>
  <Paragraphs>66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 westwood</dc:creator>
  <cp:lastModifiedBy>Karen</cp:lastModifiedBy>
  <cp:revision>39</cp:revision>
  <dcterms:created xsi:type="dcterms:W3CDTF">2014-04-20T05:37:59Z</dcterms:created>
  <dcterms:modified xsi:type="dcterms:W3CDTF">2015-05-30T13:25:23Z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0x01010099EB53960409D646B2B73C51C3513D40</vt:lpwstr>
  </property>
</Properties>
</file>