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Gloria Hallelujah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7DE660A-1FAA-4E9E-A4AB-4508145B4EAE}">
  <a:tblStyle styleId="{37DE660A-1FAA-4E9E-A4AB-4508145B4EA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3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23853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907650" y="778750"/>
            <a:ext cx="7510500" cy="179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5000" b="1">
                <a:solidFill>
                  <a:srgbClr val="98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Activating Prior Knowledge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982125" y="2491850"/>
            <a:ext cx="43563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rgbClr val="980000"/>
                </a:solidFill>
                <a:highlight>
                  <a:srgbClr val="FFFFFF"/>
                </a:highlight>
              </a:rPr>
              <a:t>I can use what I already know to help me understand something new.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000">
                <a:solidFill>
                  <a:srgbClr val="980000"/>
                </a:solidFill>
                <a:highlight>
                  <a:srgbClr val="FFFFFF"/>
                </a:highlight>
              </a:rPr>
              <a:t>I can think about what is going to happen based on what I already know and what I have read.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5525050" y="225137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8" name="Shape 58" descr="Screen Shot 2016-12-18 at 3.00.1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1584" y="2491859"/>
            <a:ext cx="2064000" cy="16676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0000FF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Questioning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0000FF"/>
                </a:solidFill>
                <a:highlight>
                  <a:srgbClr val="FFFFFF"/>
                </a:highlight>
              </a:rPr>
              <a:t>I can ask questions to understand what I am reading.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FF"/>
              </a:solidFill>
              <a:highlight>
                <a:srgbClr val="FFFFFF"/>
              </a:highlight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42" name="Shape 142" descr="Screen Shot 2016-12-18 at 2.56.3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8987" y="1772325"/>
            <a:ext cx="2276475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38761D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Sequencing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8029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38761D"/>
                </a:solidFill>
                <a:highlight>
                  <a:srgbClr val="FFFFFF"/>
                </a:highlight>
              </a:rPr>
              <a:t>I can sequence events to help me create a picture of what is happening and when.</a:t>
            </a:r>
          </a:p>
        </p:txBody>
      </p:sp>
      <p:pic>
        <p:nvPicPr>
          <p:cNvPr id="151" name="Shape 151" descr="Screen Shot 2016-12-18 at 4.04.51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575" y="2669250"/>
            <a:ext cx="3932700" cy="134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FF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Summarising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FF0000"/>
                </a:solidFill>
                <a:highlight>
                  <a:srgbClr val="FFFFFF"/>
                </a:highlight>
              </a:rPr>
              <a:t>I can identify the most important points and restate them in my own words.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61" name="Shape 161" descr="Screen Shot 2016-12-18 at 2.51.13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2375" y="2676575"/>
            <a:ext cx="360045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4A86E8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Synthesising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662825" y="2298975"/>
            <a:ext cx="3675600" cy="20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0000FF"/>
                </a:solidFill>
                <a:highlight>
                  <a:srgbClr val="FFFFFF"/>
                </a:highlight>
              </a:rPr>
              <a:t>I can put the pieces together and see them in a new way.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FF"/>
              </a:solidFill>
              <a:highlight>
                <a:srgbClr val="FFFFFF"/>
              </a:highlight>
            </a:endParaRPr>
          </a:p>
        </p:txBody>
      </p:sp>
      <p:pic>
        <p:nvPicPr>
          <p:cNvPr id="170" name="Shape 170" descr="Screen Shot 2016-12-18 at 12.24.47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2828" y="3047728"/>
            <a:ext cx="3280824" cy="119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hape 176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E69138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Visualising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E69138"/>
                </a:solidFill>
                <a:highlight>
                  <a:srgbClr val="FFFFFF"/>
                </a:highlight>
              </a:rPr>
              <a:t>I can create a movie or picture  in my mind while I am reading.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E69138"/>
              </a:solidFill>
            </a:endParaRPr>
          </a:p>
        </p:txBody>
      </p:sp>
      <p:pic>
        <p:nvPicPr>
          <p:cNvPr id="179" name="Shape 179" descr="Screen Shot 2016-12-18 at 2.39.1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6777" y="1914077"/>
            <a:ext cx="2011550" cy="2625249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Shape 186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BF9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Vocabulary Development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BF9000"/>
                </a:solidFill>
                <a:highlight>
                  <a:srgbClr val="FFFFFF"/>
                </a:highlight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BF9000"/>
                </a:solidFill>
                <a:highlight>
                  <a:srgbClr val="FFFFFF"/>
                </a:highlight>
              </a:rPr>
              <a:t>I use the sentence to work out the meaning of new words.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BF9000"/>
                </a:solidFill>
                <a:highlight>
                  <a:srgbClr val="FFFFFF"/>
                </a:highlight>
              </a:rPr>
              <a:t>I know that words may have lots of meanings.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0" name="Shape 190" descr="Screen Shot 2016-12-18 at 4.09.59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4375" y="2323824"/>
            <a:ext cx="851132" cy="192074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568200" y="86725"/>
            <a:ext cx="8007600" cy="7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800">
                <a:solidFill>
                  <a:srgbClr val="9900FF"/>
                </a:solidFill>
              </a:rPr>
              <a:t>Icons</a:t>
            </a:r>
          </a:p>
        </p:txBody>
      </p:sp>
      <p:graphicFrame>
        <p:nvGraphicFramePr>
          <p:cNvPr id="197" name="Shape 197"/>
          <p:cNvGraphicFramePr/>
          <p:nvPr/>
        </p:nvGraphicFramePr>
        <p:xfrm>
          <a:off x="952500" y="464925"/>
          <a:ext cx="7239000" cy="4663200"/>
        </p:xfrm>
        <a:graphic>
          <a:graphicData uri="http://schemas.openxmlformats.org/drawingml/2006/table">
            <a:tbl>
              <a:tblPr>
                <a:noFill/>
                <a:tableStyleId>{37DE660A-1FAA-4E9E-A4AB-4508145B4EAE}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Activating Prior Knowledge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chemeClr val="accent5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Compare and contrast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F6B26B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Determining Importance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741B47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Inferring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FF00FF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Keywords and phrases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00FF00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Making Connections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9900FF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Monitoring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674EA7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Point of View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98" name="Shape 198" descr="Screen Shot 2016-12-18 at 3.00.16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124" y="511474"/>
            <a:ext cx="625975" cy="50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 descr="Screen Shot 2016-12-18 at 3.04.20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4873" y="1128798"/>
            <a:ext cx="694450" cy="43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 descr="Screen Shot 2016-12-18 at 3.13.30 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49325" y="1674665"/>
            <a:ext cx="470075" cy="55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Screen Shot 2016-12-18 at 3.07.16 pm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97973" y="2264123"/>
            <a:ext cx="825548" cy="43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Screen Shot 2016-12-18 at 12.22.23 pm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76894" y="2871348"/>
            <a:ext cx="414930" cy="43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Screen Shot 2016-12-18 at 2.44.14 pm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71374" y="3568730"/>
            <a:ext cx="625975" cy="490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 descr="Screen Shot 2016-12-18 at 2.54.06 pm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00719" y="4235375"/>
            <a:ext cx="323530" cy="43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Screen Shot 2016-12-18 at 3.59.24 pm.png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669550" y="4669725"/>
            <a:ext cx="482374" cy="42804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574825" y="145175"/>
            <a:ext cx="8007600" cy="7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>
                <a:solidFill>
                  <a:srgbClr val="9900FF"/>
                </a:solidFill>
              </a:rPr>
              <a:t>Icons</a:t>
            </a:r>
          </a:p>
        </p:txBody>
      </p:sp>
      <p:graphicFrame>
        <p:nvGraphicFramePr>
          <p:cNvPr id="212" name="Shape 212"/>
          <p:cNvGraphicFramePr/>
          <p:nvPr/>
        </p:nvGraphicFramePr>
        <p:xfrm>
          <a:off x="959125" y="70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{37DE660A-1FAA-4E9E-A4AB-4508145B4EAE}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F1C232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Predicting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Gloria Hallelujah"/>
                        <a:ea typeface="Gloria Hallelujah"/>
                        <a:cs typeface="Gloria Hallelujah"/>
                        <a:sym typeface="Gloria Halleluja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0000FF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Questioning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38761D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Sequencing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200" b="1">
                        <a:solidFill>
                          <a:srgbClr val="0000FF"/>
                        </a:solidFill>
                        <a:latin typeface="Gloria Hallelujah"/>
                        <a:ea typeface="Gloria Hallelujah"/>
                        <a:cs typeface="Gloria Hallelujah"/>
                        <a:sym typeface="Gloria Halleluja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Summarising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4A86E8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Synthesising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E69138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Visualising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rgbClr val="BF9000"/>
                          </a:solidFill>
                          <a:latin typeface="Gloria Hallelujah"/>
                          <a:ea typeface="Gloria Hallelujah"/>
                          <a:cs typeface="Gloria Hallelujah"/>
                          <a:sym typeface="Gloria Hallelujah"/>
                        </a:rPr>
                        <a:t>Vocabulary Development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200" b="1">
                        <a:solidFill>
                          <a:srgbClr val="E69138"/>
                        </a:solidFill>
                        <a:latin typeface="Gloria Hallelujah"/>
                        <a:ea typeface="Gloria Hallelujah"/>
                        <a:cs typeface="Gloria Hallelujah"/>
                        <a:sym typeface="Gloria Halleluja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213" name="Shape 213" descr="Screen Shot 2016-12-18 at 2.36.46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949" y="803626"/>
            <a:ext cx="482375" cy="43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Screen Shot 2016-12-18 at 2.56.3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4187" y="1394251"/>
            <a:ext cx="607922" cy="65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 descr="Screen Shot 2016-12-18 at 4.04.51 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66400" y="2203974"/>
            <a:ext cx="1286119" cy="43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 descr="Screen Shot 2016-12-18 at 2.51.13 pm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6400" y="2778275"/>
            <a:ext cx="851597" cy="42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 descr="Screen Shot 2016-12-18 at 12.24.47 pm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68199" y="3345674"/>
            <a:ext cx="1064450" cy="38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 descr="Screen Shot 2016-12-18 at 2.39.16 pm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87387" y="3939195"/>
            <a:ext cx="409624" cy="534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 descr="Screen Shot 2016-12-18 at 4.09.59 pm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flipH="1">
            <a:off x="5166233" y="4625299"/>
            <a:ext cx="194814" cy="43962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chemeClr val="accent5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Compare and contrast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594775" y="2945650"/>
            <a:ext cx="3675600" cy="132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chemeClr val="accent5"/>
                </a:solidFill>
                <a:highlight>
                  <a:srgbClr val="FFFFFF"/>
                </a:highlight>
              </a:rPr>
              <a:t>I can identify what is the same and what is different.</a:t>
            </a:r>
          </a:p>
        </p:txBody>
      </p:sp>
      <p:pic>
        <p:nvPicPr>
          <p:cNvPr id="67" name="Shape 67" descr="Screen Shot 2016-12-18 at 3.04.20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7562" y="2842837"/>
            <a:ext cx="2543175" cy="15906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741B47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Inferring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94775" y="2945650"/>
            <a:ext cx="3675600" cy="125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741B47"/>
                </a:solidFill>
                <a:highlight>
                  <a:srgbClr val="FFFFFF"/>
                </a:highlight>
              </a:rPr>
              <a:t>I can use clues to find out what the author really means</a:t>
            </a:r>
          </a:p>
        </p:txBody>
      </p:sp>
      <p:pic>
        <p:nvPicPr>
          <p:cNvPr id="76" name="Shape 76" descr="Screen Shot 2016-12-18 at 3.07.1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6602" y="2540602"/>
            <a:ext cx="3345150" cy="17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F6B26B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Determining Importance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594775" y="2945650"/>
            <a:ext cx="3675600" cy="12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F6B26B"/>
                </a:solidFill>
                <a:highlight>
                  <a:srgbClr val="FFFFFF"/>
                </a:highlight>
              </a:rPr>
              <a:t>I can making judgements about what I have read and explain why.</a:t>
            </a:r>
          </a:p>
        </p:txBody>
      </p:sp>
      <p:pic>
        <p:nvPicPr>
          <p:cNvPr id="85" name="Shape 85" descr="Screen Shot 2016-12-18 at 3.13.30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9400" y="2558137"/>
            <a:ext cx="1905000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5300" b="1">
                <a:solidFill>
                  <a:srgbClr val="FF00FF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Keywords and phrases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469950" y="2321650"/>
            <a:ext cx="3675600" cy="20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FF00FF"/>
                </a:solidFill>
                <a:highlight>
                  <a:srgbClr val="FFFFFF"/>
                </a:highlight>
              </a:rPr>
              <a:t>I can find the most important words or phrases to summarise the text</a:t>
            </a:r>
          </a:p>
        </p:txBody>
      </p:sp>
      <p:pic>
        <p:nvPicPr>
          <p:cNvPr id="94" name="Shape 94" descr="Screen Shot 2016-12-18 at 12.22.23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4587" y="2015200"/>
            <a:ext cx="2238375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919175" y="628825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6000" b="1">
                <a:solidFill>
                  <a:srgbClr val="00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Making Connections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469950" y="2321650"/>
            <a:ext cx="3675600" cy="20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00FF00"/>
                </a:solidFill>
                <a:highlight>
                  <a:srgbClr val="FFFFFF"/>
                </a:highlight>
              </a:rPr>
              <a:t>I can make  connections between what I know to what I have read.</a:t>
            </a:r>
          </a:p>
        </p:txBody>
      </p:sp>
      <p:pic>
        <p:nvPicPr>
          <p:cNvPr id="103" name="Shape 103" descr="Screen Shot 2016-12-18 at 2.44.14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8300" y="2537275"/>
            <a:ext cx="2596553" cy="20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768900" y="798575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9900FF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Monitoring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9900FF"/>
                </a:solidFill>
                <a:highlight>
                  <a:srgbClr val="FFFFFF"/>
                </a:highlight>
              </a:rPr>
              <a:t>I can stop to think about what I am reading.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9900FF"/>
                </a:solidFill>
                <a:highlight>
                  <a:srgbClr val="FFFFFF"/>
                </a:highlight>
              </a:rPr>
              <a:t>I can choose a strategy to help me when I do not understand.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3" name="Shape 113" descr="Screen Shot 2016-12-18 at 2.54.0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0112" y="2298962"/>
            <a:ext cx="2314575" cy="191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674EA7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Point of View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662825" y="2298975"/>
            <a:ext cx="3675600" cy="23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351C75"/>
                </a:solidFill>
              </a:rPr>
              <a:t> I can identify if the story is being told from the first second or third person.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685525" y="1561525"/>
            <a:ext cx="6534600" cy="7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 descr="Screen Shot 2016-12-18 at 3.59.24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0950" y="2512300"/>
            <a:ext cx="2114550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Shape 129" descr="Free Downloa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8" y="0"/>
            <a:ext cx="87357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907650" y="778750"/>
            <a:ext cx="7510500" cy="16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>
                <a:solidFill>
                  <a:srgbClr val="F1C232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Predicting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662825" y="2298975"/>
            <a:ext cx="3675600" cy="20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>
                <a:solidFill>
                  <a:srgbClr val="F1C232"/>
                </a:solidFill>
              </a:rPr>
              <a:t>I can use information from what I know and from illustrations, graphics and text to anticipate what will be read/ viewed/heard</a:t>
            </a:r>
            <a:r>
              <a:rPr lang="en-GB" sz="1000">
                <a:solidFill>
                  <a:schemeClr val="dk1"/>
                </a:solidFill>
              </a:rPr>
              <a:t>.</a:t>
            </a:r>
          </a:p>
        </p:txBody>
      </p:sp>
      <p:pic>
        <p:nvPicPr>
          <p:cNvPr id="132" name="Shape 132" descr="Screen Shot 2016-12-18 at 2.36.46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5837" y="2140975"/>
            <a:ext cx="2581275" cy="2352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725775" y="4786925"/>
            <a:ext cx="1341000" cy="28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Gayle Pinn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350</Words>
  <Application>Microsoft Office PowerPoint</Application>
  <PresentationFormat>On-screen Show (16:9)</PresentationFormat>
  <Paragraphs>69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Gloria Hallelujah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Karen</cp:lastModifiedBy>
  <cp:revision>1</cp:revision>
  <dcterms:modified xsi:type="dcterms:W3CDTF">2017-03-08T01:31:54Z</dcterms:modified>
</cp:coreProperties>
</file>