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lex Brush" panose="020B0604020202020204" charset="0"/>
      <p:regular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Happy Monkey" panose="020B0604020202020204" charset="0"/>
      <p:regular r:id="rId13"/>
    </p:embeddedFont>
    <p:embeddedFont>
      <p:font typeface="Josefin Slab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4594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create/infographic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1. Change the design for this presentation.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2. Create images for your work in google drawing.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3. Replace all blue writing with appropriate text.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4. Write your own WALT and Success Criteria (WILF) for this book. There is to be a maximum of two.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5. You can choose your own font but make sure that it is legible.</a:t>
            </a:r>
          </a:p>
          <a:p>
            <a:pPr lv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1. Create a venn diagram of different types of Buggies.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2. Decide on your headings.Decide on how many interconnecting shapes you will be using.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3. Replace all blue writing with appropriate text.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4. You can either keep these colours or you can alter them.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i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 Make sure you use the </a:t>
            </a:r>
            <a:r>
              <a:rPr lang="en-GB" sz="1400" b="1" i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custom colour option </a:t>
            </a:r>
            <a:r>
              <a:rPr lang="en-GB" sz="1400" i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to ensure that the second oval is transparent enough to allow the first oval to be seen.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5. You can choose your own font but make sure that it is legible.</a:t>
            </a:r>
          </a:p>
          <a:p>
            <a:pPr lvl="0">
              <a:spcBef>
                <a:spcPts val="0"/>
              </a:spcBef>
              <a:buNone/>
            </a:pPr>
            <a:endParaRPr sz="1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Happy Monkey"/>
                <a:ea typeface="Happy Monkey"/>
                <a:cs typeface="Happy Monkey"/>
                <a:sym typeface="Happy Monkey"/>
              </a:rPr>
              <a:t>You can make a sketchnote of your design.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1. Design a machine of the Future.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2. Design one in google drawing or </a:t>
            </a:r>
            <a:r>
              <a:rPr lang="en-GB" sz="1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Canva </a:t>
            </a: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or any other program and insert on this page.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3.. You can choose your own font but make sure that it is legible.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i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Throughout the story, specialised vocabulary associated with bikes is used.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i="1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1. Create a Glossary for your book. If you need to duplicate this page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2. Choose at least 10 interesting words with 6 of them being specialised vocabulary about bikes-from your reading.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3. Insert a table with enough columns and rows to enable you to make a glossary that has the following criteria: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*Write the word,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*your definition of the word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*what page it can be found.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* diagram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4. You can choose your own font and colour but make sure that it is legible.</a:t>
            </a:r>
          </a:p>
          <a:p>
            <a:pPr lvl="0">
              <a:spcBef>
                <a:spcPts val="0"/>
              </a:spcBef>
              <a:buNone/>
            </a:pPr>
            <a:endParaRPr sz="1400" i="1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" name="Shape 5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400"/>
            </a:lvl3pPr>
            <a:lvl4pPr lvl="3">
              <a:spcBef>
                <a:spcPts val="0"/>
              </a:spcBef>
              <a:defRPr sz="2400"/>
            </a:lvl4pPr>
            <a:lvl5pPr lvl="4">
              <a:spcBef>
                <a:spcPts val="0"/>
              </a:spcBef>
              <a:defRPr sz="2400"/>
            </a:lvl5pPr>
            <a:lvl6pPr lvl="5">
              <a:spcBef>
                <a:spcPts val="0"/>
              </a:spcBef>
              <a:defRPr sz="2400"/>
            </a:lvl6pPr>
            <a:lvl7pPr lvl="6">
              <a:spcBef>
                <a:spcPts val="0"/>
              </a:spcBef>
              <a:defRPr sz="2400"/>
            </a:lvl7pPr>
            <a:lvl8pPr lvl="7">
              <a:spcBef>
                <a:spcPts val="0"/>
              </a:spcBef>
              <a:defRPr sz="2400"/>
            </a:lvl8pPr>
            <a:lvl9pPr lvl="8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4" name="Shape 74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9" name="Shape 79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7" name="Shape 7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GB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UPGxuzN--S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think.org/files/resources/interactives/venn_diagra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create/infographic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96300" y="2361000"/>
            <a:ext cx="43550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Title of Book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31155" y="3017650"/>
            <a:ext cx="3973199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Author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-1559900" y="225900"/>
            <a:ext cx="1492199" cy="416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b="1"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1. Change the design for this presentation.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2. Create images for your work in google drawing.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3. Replace all blue writing with appropriate text.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4. Write your own WALT and Success Criteria (WILF) for this book. There is to be a maximum of two.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5. You can choose your own font but make sure that it is legible.</a:t>
            </a:r>
          </a:p>
        </p:txBody>
      </p:sp>
      <p:sp>
        <p:nvSpPr>
          <p:cNvPr id="91" name="Shape 91"/>
          <p:cNvSpPr txBox="1"/>
          <p:nvPr/>
        </p:nvSpPr>
        <p:spPr>
          <a:xfrm rot="-1668782">
            <a:off x="91352" y="805521"/>
            <a:ext cx="3893157" cy="1135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>
                <a:solidFill>
                  <a:srgbClr val="FFFFFF"/>
                </a:solidFill>
                <a:latin typeface="Alex Brush"/>
                <a:ea typeface="Alex Brush"/>
                <a:cs typeface="Alex Brush"/>
                <a:sym typeface="Alex Brush"/>
              </a:rPr>
              <a:t>Venn Diagrams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89250" y="3886075"/>
            <a:ext cx="6299099" cy="11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Josefin Slab"/>
                <a:ea typeface="Josefin Slab"/>
                <a:cs typeface="Josefin Slab"/>
                <a:sym typeface="Josefin Slab"/>
              </a:rPr>
              <a:t>WALT</a:t>
            </a:r>
            <a:r>
              <a:rPr lang="en-GB">
                <a:latin typeface="Josefin Slab"/>
                <a:ea typeface="Josefin Slab"/>
                <a:cs typeface="Josefin Slab"/>
                <a:sym typeface="Josefin Slab"/>
              </a:rPr>
              <a:t>: </a:t>
            </a:r>
            <a:r>
              <a:rPr lang="en-GB">
                <a:solidFill>
                  <a:srgbClr val="6FA8DC"/>
                </a:solidFill>
                <a:latin typeface="Josefin Slab"/>
                <a:ea typeface="Josefin Slab"/>
                <a:cs typeface="Josefin Slab"/>
                <a:sym typeface="Josefin Slab"/>
              </a:rPr>
              <a:t>e.g Compare arguments for and against.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Josefin Slab"/>
                <a:ea typeface="Josefin Slab"/>
                <a:cs typeface="Josefin Slab"/>
                <a:sym typeface="Josefin Slab"/>
              </a:rPr>
              <a:t>WILF</a:t>
            </a:r>
            <a:r>
              <a:rPr lang="en-GB">
                <a:latin typeface="Josefin Slab"/>
                <a:ea typeface="Josefin Slab"/>
                <a:cs typeface="Josefin Slab"/>
                <a:sym typeface="Josefin Slab"/>
              </a:rPr>
              <a:t>:</a:t>
            </a:r>
            <a:r>
              <a:rPr lang="en-GB">
                <a:solidFill>
                  <a:srgbClr val="999999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r>
              <a:rPr lang="en-GB">
                <a:solidFill>
                  <a:srgbClr val="6FA8DC"/>
                </a:solidFill>
                <a:latin typeface="Josefin Slab"/>
                <a:ea typeface="Josefin Slab"/>
                <a:cs typeface="Josefin Slab"/>
                <a:sym typeface="Josefin Slab"/>
              </a:rPr>
              <a:t>e.g create a venn diagram to show ideas for an against an idea. 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999999"/>
              </a:solidFill>
              <a:latin typeface="Josefin Slab"/>
              <a:ea typeface="Josefin Slab"/>
              <a:cs typeface="Josefin Slab"/>
              <a:sym typeface="Josefin Slab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Josefin Slab"/>
                <a:ea typeface="Josefin Slab"/>
                <a:cs typeface="Josefin Slab"/>
                <a:sym typeface="Josefin Slab"/>
              </a:rPr>
              <a:t>WALT:</a:t>
            </a:r>
            <a:r>
              <a:rPr lang="en-GB" b="1">
                <a:solidFill>
                  <a:srgbClr val="999999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r>
              <a:rPr lang="en-GB">
                <a:solidFill>
                  <a:srgbClr val="6FA8DC"/>
                </a:solidFill>
                <a:latin typeface="Josefin Slab"/>
                <a:ea typeface="Josefin Slab"/>
                <a:cs typeface="Josefin Slab"/>
                <a:sym typeface="Josefin Slab"/>
              </a:rPr>
              <a:t>e.g.Understand and create an infographic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b="1">
                <a:latin typeface="Josefin Slab"/>
                <a:ea typeface="Josefin Slab"/>
                <a:cs typeface="Josefin Slab"/>
                <a:sym typeface="Josefin Slab"/>
              </a:rPr>
              <a:t>WILF</a:t>
            </a:r>
            <a:r>
              <a:rPr lang="en-GB">
                <a:latin typeface="Josefin Slab"/>
                <a:ea typeface="Josefin Slab"/>
                <a:cs typeface="Josefin Slab"/>
                <a:sym typeface="Josefin Slab"/>
              </a:rPr>
              <a:t>:</a:t>
            </a:r>
            <a:r>
              <a:rPr lang="en-GB">
                <a:solidFill>
                  <a:srgbClr val="999999"/>
                </a:solidFill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r>
              <a:rPr lang="en-GB">
                <a:solidFill>
                  <a:srgbClr val="6FA8DC"/>
                </a:solidFill>
                <a:latin typeface="Josefin Slab"/>
                <a:ea typeface="Josefin Slab"/>
                <a:cs typeface="Josefin Slab"/>
                <a:sym typeface="Josefin Slab"/>
              </a:rPr>
              <a:t>e.g.Explain how we can minimise risk in an infographic. </a:t>
            </a:r>
          </a:p>
        </p:txBody>
      </p:sp>
      <p:pic>
        <p:nvPicPr>
          <p:cNvPr id="93" name="Shape 93" descr="5252689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3976">
            <a:off x="6414174" y="487740"/>
            <a:ext cx="2371699" cy="19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87011617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9592">
            <a:off x="4020676" y="514458"/>
            <a:ext cx="2427274" cy="17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88034284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7548" y="2625856"/>
            <a:ext cx="2306450" cy="245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28475" y="13497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appy Monkey"/>
                <a:ea typeface="Happy Monkey"/>
                <a:cs typeface="Happy Monkey"/>
                <a:sym typeface="Happy Monkey"/>
              </a:rPr>
              <a:t>Venn Diagrams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85625" y="828400"/>
            <a:ext cx="3550799" cy="3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D9D2E9"/>
                </a:solidFill>
                <a:latin typeface="Happy Monkey"/>
                <a:ea typeface="Happy Monkey"/>
                <a:cs typeface="Happy Monkey"/>
                <a:sym typeface="Happy Monkey"/>
              </a:rPr>
              <a:t>A Venn Diagram is a type of graphic organizer that uses overlapping circles to visually represent things that are the same among sets of information.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D9D2E9"/>
                </a:solidFill>
                <a:latin typeface="Happy Monkey"/>
                <a:ea typeface="Happy Monkey"/>
                <a:cs typeface="Happy Monkey"/>
                <a:sym typeface="Happy Monkey"/>
              </a:rPr>
              <a:t>The  Venn diagram you will be designing will be to show characteristics or information that is the same in your book or characters.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D9D2E9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solidFill>
                  <a:srgbClr val="D9D2E9"/>
                </a:solidFill>
                <a:latin typeface="Happy Monkey"/>
                <a:ea typeface="Happy Monkey"/>
                <a:cs typeface="Happy Monkey"/>
                <a:sym typeface="Happy Monkey"/>
              </a:rPr>
              <a:t>You can use two or more circles; the spaces that don't overlap contain unique details  about one book or character. The space where the circles overlap contains information that is the same for each circle.</a:t>
            </a:r>
          </a:p>
        </p:txBody>
      </p:sp>
      <p:sp>
        <p:nvSpPr>
          <p:cNvPr id="102" name="Shape 102" descr="Ever heard of a Venn Diagram?  Even if you're not familiar with the term, you've certainly seen one in a magazine or textbook.  Watch this video for a simple overview on Venn Diagrams.  Leave your questions and comments in the comments section or send me at email at stef@teachvid.com.  You may also send video requests" title="What Are Venn Diagrams?">
            <a:hlinkClick r:id="rId3"/>
          </p:cNvPr>
          <p:cNvSpPr/>
          <p:nvPr/>
        </p:nvSpPr>
        <p:spPr>
          <a:xfrm>
            <a:off x="4484125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28475" y="13497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3F3F3"/>
                </a:solidFill>
                <a:latin typeface="Happy Monkey"/>
                <a:ea typeface="Happy Monkey"/>
                <a:cs typeface="Happy Monkey"/>
                <a:sym typeface="Happy Monkey"/>
              </a:rPr>
              <a:t>Venn Diagrams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85625" y="828400"/>
            <a:ext cx="3550799" cy="278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Go to </a:t>
            </a:r>
            <a:r>
              <a:rPr lang="en-GB" sz="14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Venn Diagrams</a:t>
            </a: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Create a Venn Diagram.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Write details that tell how the subjects are different in the outer circles.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Write details that tell how the subjects are alike where the circles overlap.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FFFFFF"/>
                </a:solidFill>
                <a:latin typeface="Happy Monkey"/>
                <a:ea typeface="Happy Monkey"/>
                <a:cs typeface="Happy Monkey"/>
                <a:sym typeface="Happy Monkey"/>
              </a:rPr>
              <a:t> Insert your completed one on the other half of the page.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10175" y="645750"/>
            <a:ext cx="6012599" cy="4285500"/>
          </a:xfrm>
          <a:prstGeom prst="ellipse">
            <a:avLst/>
          </a:prstGeom>
          <a:solidFill>
            <a:srgbClr val="3D85C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081950" y="645750"/>
            <a:ext cx="6012599" cy="4285500"/>
          </a:xfrm>
          <a:prstGeom prst="ellipse">
            <a:avLst/>
          </a:prstGeom>
          <a:solidFill>
            <a:srgbClr val="47CCBC">
              <a:alpha val="7115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312275" y="180900"/>
            <a:ext cx="7790999" cy="36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A title for your diagram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-1559900" y="225900"/>
            <a:ext cx="1492199" cy="49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b="1"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1. Create a venn diagram about different types of bikes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2. Decide on your headings.Decide on how many interconnecting shapes you will be using.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3. Replace all blue writing with appropriate text.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4. You can either keep these colours or you can alter them.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000" i="1">
                <a:latin typeface="Happy Monkey"/>
                <a:ea typeface="Happy Monkey"/>
                <a:cs typeface="Happy Monkey"/>
                <a:sym typeface="Happy Monkey"/>
              </a:rPr>
              <a:t> Make sure you use the </a:t>
            </a:r>
            <a:r>
              <a:rPr lang="en-GB" sz="1000" b="1" i="1">
                <a:latin typeface="Happy Monkey"/>
                <a:ea typeface="Happy Monkey"/>
                <a:cs typeface="Happy Monkey"/>
                <a:sym typeface="Happy Monkey"/>
              </a:rPr>
              <a:t>custom colour option </a:t>
            </a:r>
            <a:r>
              <a:rPr lang="en-GB" sz="1000" i="1">
                <a:latin typeface="Happy Monkey"/>
                <a:ea typeface="Happy Monkey"/>
                <a:cs typeface="Happy Monkey"/>
                <a:sym typeface="Happy Monkey"/>
              </a:rPr>
              <a:t>to ensure that the second oval is transparent enough to allow the first oval to be seen.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5. You can choose your own font but make sure that it is legible.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latin typeface="Happy Monkey"/>
                <a:ea typeface="Happy Monkey"/>
                <a:cs typeface="Happy Monkey"/>
                <a:sym typeface="Happy Monkey"/>
              </a:rPr>
              <a:t>Design a Machine For the Future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1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400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Design your own </a:t>
            </a:r>
            <a:r>
              <a:rPr lang="en-GB" sz="1400" b="1">
                <a:solidFill>
                  <a:srgbClr val="000000"/>
                </a:solidFill>
                <a:latin typeface="Happy Monkey"/>
                <a:ea typeface="Happy Monkey"/>
                <a:cs typeface="Happy Monkey"/>
                <a:sym typeface="Happy Monkey"/>
              </a:rPr>
              <a:t>Machine For the Future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Happy Monkey"/>
                <a:ea typeface="Happy Monkey"/>
                <a:cs typeface="Happy Monkey"/>
                <a:sym typeface="Happy Monkey"/>
              </a:rPr>
              <a:t>1. Brainstorm a list of features for your Machine for the Future.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i="1">
                <a:latin typeface="Happy Monkey"/>
                <a:ea typeface="Happy Monkey"/>
                <a:cs typeface="Happy Monkey"/>
                <a:sym typeface="Happy Monkey"/>
              </a:rPr>
              <a:t>Remember to think about how it will be powered.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i="1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400">
                <a:latin typeface="Happy Monkey"/>
                <a:ea typeface="Happy Monkey"/>
                <a:cs typeface="Happy Monkey"/>
                <a:sym typeface="Happy Monkey"/>
              </a:rPr>
              <a:t>2. Using your best features from the list, draw a diagram of the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GB" sz="1400">
                <a:latin typeface="Happy Monkey"/>
                <a:ea typeface="Happy Monkey"/>
                <a:cs typeface="Happy Monkey"/>
                <a:sym typeface="Happy Monkey"/>
              </a:rPr>
              <a:t>machine.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400" i="1">
                <a:latin typeface="Happy Monkey"/>
                <a:ea typeface="Happy Monkey"/>
                <a:cs typeface="Happy Monkey"/>
                <a:sym typeface="Happy Monkey"/>
              </a:rPr>
              <a:t>Add labels to explain each feature.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23" name="Shape 123" descr="98427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400" y="1565225"/>
            <a:ext cx="2779251" cy="14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4494638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99" y="2959274"/>
            <a:ext cx="2820950" cy="20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014450" y="3217225"/>
            <a:ext cx="6129600" cy="18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i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3. Write a list of items you would need before you could build your machine of the future.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4. Use either Minecraft or Lego design to create your design.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5. Take a screenshot and insert on a Poster for your Future Machine.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Happy Monkey"/>
                <a:ea typeface="Happy Monkey"/>
                <a:cs typeface="Happy Monkey"/>
                <a:sym typeface="Happy Monkey"/>
              </a:rPr>
              <a:t>Title: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12275" y="1009625"/>
            <a:ext cx="8761199" cy="404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Design a machine of the future, label its features, and give it a title.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-1559900" y="225900"/>
            <a:ext cx="1492199" cy="49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000" b="1"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1. Design a machine of the Future.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2. Design one in google drawing or </a:t>
            </a:r>
            <a:r>
              <a:rPr lang="en-GB" sz="1000" u="sng">
                <a:solidFill>
                  <a:schemeClr val="hlink"/>
                </a:solidFill>
                <a:latin typeface="Happy Monkey"/>
                <a:ea typeface="Happy Monkey"/>
                <a:cs typeface="Happy Monkey"/>
                <a:sym typeface="Happy Monkey"/>
                <a:hlinkClick r:id="rId3"/>
              </a:rPr>
              <a:t>Canva </a:t>
            </a: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or any other program and insert on this page.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000">
                <a:latin typeface="Happy Monkey"/>
                <a:ea typeface="Happy Monkey"/>
                <a:cs typeface="Happy Monkey"/>
                <a:sym typeface="Happy Monkey"/>
              </a:rPr>
              <a:t>3.. You can choose your own font but make sure that it is legible.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Happy Monkey"/>
                <a:ea typeface="Happy Monkey"/>
                <a:cs typeface="Happy Monkey"/>
                <a:sym typeface="Happy Monkey"/>
              </a:rPr>
              <a:t>Glossary </a:t>
            </a:r>
            <a:r>
              <a:rPr lang="en-GB" sz="1100" b="0">
                <a:latin typeface="Happy Monkey"/>
                <a:ea typeface="Happy Monkey"/>
                <a:cs typeface="Happy Monkey"/>
                <a:sym typeface="Happy Monkey"/>
              </a:rPr>
              <a:t>Key vocabulary I have learned while reading this text.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-1642400" y="225900"/>
            <a:ext cx="1642500" cy="491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800" i="1">
                <a:solidFill>
                  <a:srgbClr val="0000FF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Throughout the story, specialised vocabulary associated with bikes is used.</a:t>
            </a:r>
          </a:p>
          <a:p>
            <a:pPr lvl="0" rtl="0">
              <a:spcBef>
                <a:spcPts val="0"/>
              </a:spcBef>
              <a:buNone/>
            </a:pPr>
            <a:endParaRPr sz="800" i="1">
              <a:solidFill>
                <a:srgbClr val="0000FF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-GB" sz="9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Instructions: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1. Create a Glossary for your book. If you need to duplicate this page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2. Choose at least 10 interesting words with 6 of them being specialised vocabulary about bikes-from your reading.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3. Insert a table with enough columns and rows to enable you to make a glossary that has the following criteria: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*Write the word,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*your definition of the word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*what page it can be found.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* diagram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Happy Monkey"/>
              <a:ea typeface="Happy Monkey"/>
              <a:cs typeface="Happy Monkey"/>
              <a:sym typeface="Happy Monke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900">
                <a:latin typeface="Happy Monkey"/>
                <a:ea typeface="Happy Monkey"/>
                <a:cs typeface="Happy Monkey"/>
                <a:sym typeface="Happy Monkey"/>
              </a:rPr>
              <a:t>4. You can choose your own font and colour but make sure that it is legible.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(16:9)</PresentationFormat>
  <Paragraphs>124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Alex Brush</vt:lpstr>
      <vt:lpstr>Tahoma</vt:lpstr>
      <vt:lpstr>Happy Monkey</vt:lpstr>
      <vt:lpstr>Josefin Slab</vt:lpstr>
      <vt:lpstr>Times New Roman</vt:lpstr>
      <vt:lpstr>inspiration-board</vt:lpstr>
      <vt:lpstr>Title of Book</vt:lpstr>
      <vt:lpstr>Venn Diagrams</vt:lpstr>
      <vt:lpstr>Venn Diagrams</vt:lpstr>
      <vt:lpstr>PowerPoint Presentation</vt:lpstr>
      <vt:lpstr>Design a Machine For the Future </vt:lpstr>
      <vt:lpstr>Title:</vt:lpstr>
      <vt:lpstr>Glossary Key vocabulary I have learned while reading this text.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</dc:title>
  <dc:creator>Erin</dc:creator>
  <cp:lastModifiedBy>Karen</cp:lastModifiedBy>
  <cp:revision>1</cp:revision>
  <dcterms:modified xsi:type="dcterms:W3CDTF">2017-03-08T01:34:02Z</dcterms:modified>
</cp:coreProperties>
</file>