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Josefin Slab" panose="020B0604020202020204" charset="0"/>
      <p:regular r:id="rId13"/>
      <p:bold r:id="rId14"/>
      <p:italic r:id="rId15"/>
      <p:boldItalic r:id="rId16"/>
    </p:embeddedFont>
    <p:embeddedFont>
      <p:font typeface="Delius Swash Caps" panose="020B0604020202020204" charset="0"/>
      <p:regular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Bubblegum Sans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44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37255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0"/>
            <a:ext cx="9144000" cy="37232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391160" y="1433988"/>
            <a:ext cx="8351399" cy="421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403761" y="1982435"/>
            <a:ext cx="8342400" cy="34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cxnSp>
        <p:nvCxnSpPr>
          <p:cNvPr id="53" name="Shape 53"/>
          <p:cNvCxnSpPr/>
          <p:nvPr/>
        </p:nvCxnSpPr>
        <p:spPr>
          <a:xfrm>
            <a:off x="2258800" y="1912668"/>
            <a:ext cx="4621799" cy="10799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4" name="Shape 54"/>
          <p:cNvSpPr/>
          <p:nvPr/>
        </p:nvSpPr>
        <p:spPr>
          <a:xfrm>
            <a:off x="0" y="3030297"/>
            <a:ext cx="9143999" cy="795916"/>
          </a:xfrm>
          <a:custGeom>
            <a:avLst/>
            <a:gdLst/>
            <a:ahLst/>
            <a:cxnLst/>
            <a:rect l="0" t="0" r="0" b="0"/>
            <a:pathLst>
              <a:path w="9144000" h="1440573" extrusionOk="0">
                <a:moveTo>
                  <a:pt x="8881" y="1"/>
                </a:moveTo>
                <a:lnTo>
                  <a:pt x="9126239" y="44075"/>
                </a:lnTo>
                <a:lnTo>
                  <a:pt x="9144000" y="1303180"/>
                </a:lnTo>
                <a:lnTo>
                  <a:pt x="8922142" y="1440573"/>
                </a:lnTo>
                <a:lnTo>
                  <a:pt x="8672386" y="1291790"/>
                </a:lnTo>
                <a:lnTo>
                  <a:pt x="8449199" y="1414005"/>
                </a:lnTo>
                <a:lnTo>
                  <a:pt x="8210071" y="1302417"/>
                </a:lnTo>
                <a:lnTo>
                  <a:pt x="7976257" y="1408691"/>
                </a:lnTo>
                <a:lnTo>
                  <a:pt x="7737129" y="1286476"/>
                </a:lnTo>
                <a:lnTo>
                  <a:pt x="7503314" y="1414005"/>
                </a:lnTo>
                <a:lnTo>
                  <a:pt x="7269500" y="1291790"/>
                </a:lnTo>
                <a:lnTo>
                  <a:pt x="7030372" y="1414005"/>
                </a:lnTo>
                <a:lnTo>
                  <a:pt x="6796557" y="1281162"/>
                </a:lnTo>
                <a:lnTo>
                  <a:pt x="6568057" y="1414005"/>
                </a:lnTo>
                <a:lnTo>
                  <a:pt x="6334243" y="1281163"/>
                </a:lnTo>
                <a:lnTo>
                  <a:pt x="6100428" y="1419319"/>
                </a:lnTo>
                <a:lnTo>
                  <a:pt x="5866614" y="1281163"/>
                </a:lnTo>
                <a:lnTo>
                  <a:pt x="5632800" y="1424632"/>
                </a:lnTo>
                <a:lnTo>
                  <a:pt x="5388357" y="1286476"/>
                </a:lnTo>
                <a:lnTo>
                  <a:pt x="5154543" y="1424632"/>
                </a:lnTo>
                <a:lnTo>
                  <a:pt x="4920729" y="1297104"/>
                </a:lnTo>
                <a:lnTo>
                  <a:pt x="4686914" y="1429946"/>
                </a:lnTo>
                <a:lnTo>
                  <a:pt x="4447786" y="1291790"/>
                </a:lnTo>
                <a:lnTo>
                  <a:pt x="4219286" y="1435260"/>
                </a:lnTo>
                <a:lnTo>
                  <a:pt x="3980157" y="1281163"/>
                </a:lnTo>
                <a:lnTo>
                  <a:pt x="3746343" y="1429946"/>
                </a:lnTo>
                <a:lnTo>
                  <a:pt x="3512529" y="1291790"/>
                </a:lnTo>
                <a:lnTo>
                  <a:pt x="3284028" y="1429946"/>
                </a:lnTo>
                <a:lnTo>
                  <a:pt x="3044900" y="1297104"/>
                </a:lnTo>
                <a:lnTo>
                  <a:pt x="2805772" y="1429946"/>
                </a:lnTo>
                <a:lnTo>
                  <a:pt x="2571958" y="1297104"/>
                </a:lnTo>
                <a:lnTo>
                  <a:pt x="2343457" y="1429946"/>
                </a:lnTo>
                <a:lnTo>
                  <a:pt x="2104329" y="1291790"/>
                </a:lnTo>
                <a:lnTo>
                  <a:pt x="1865201" y="1435260"/>
                </a:lnTo>
                <a:lnTo>
                  <a:pt x="1631386" y="1281163"/>
                </a:lnTo>
                <a:lnTo>
                  <a:pt x="1402886" y="1435260"/>
                </a:lnTo>
                <a:lnTo>
                  <a:pt x="1163758" y="1291790"/>
                </a:lnTo>
                <a:lnTo>
                  <a:pt x="935257" y="1435260"/>
                </a:lnTo>
                <a:lnTo>
                  <a:pt x="696129" y="1291790"/>
                </a:lnTo>
                <a:lnTo>
                  <a:pt x="457001" y="1429946"/>
                </a:lnTo>
                <a:lnTo>
                  <a:pt x="217872" y="1291790"/>
                </a:lnTo>
                <a:lnTo>
                  <a:pt x="0" y="1435260"/>
                </a:lnTo>
                <a:cubicBezTo>
                  <a:pt x="2960" y="956840"/>
                  <a:pt x="5921" y="478421"/>
                  <a:pt x="88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9144000" cy="9372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0" y="226265"/>
            <a:ext cx="9143999" cy="795916"/>
          </a:xfrm>
          <a:custGeom>
            <a:avLst/>
            <a:gdLst/>
            <a:ahLst/>
            <a:cxnLst/>
            <a:rect l="0" t="0" r="0" b="0"/>
            <a:pathLst>
              <a:path w="9144000" h="1440573" extrusionOk="0">
                <a:moveTo>
                  <a:pt x="8881" y="1"/>
                </a:moveTo>
                <a:lnTo>
                  <a:pt x="9126239" y="44075"/>
                </a:lnTo>
                <a:lnTo>
                  <a:pt x="9144000" y="1303180"/>
                </a:lnTo>
                <a:lnTo>
                  <a:pt x="8922142" y="1440573"/>
                </a:lnTo>
                <a:lnTo>
                  <a:pt x="8672386" y="1291790"/>
                </a:lnTo>
                <a:lnTo>
                  <a:pt x="8449199" y="1414005"/>
                </a:lnTo>
                <a:lnTo>
                  <a:pt x="8210071" y="1302417"/>
                </a:lnTo>
                <a:lnTo>
                  <a:pt x="7976257" y="1408691"/>
                </a:lnTo>
                <a:lnTo>
                  <a:pt x="7737129" y="1286476"/>
                </a:lnTo>
                <a:lnTo>
                  <a:pt x="7503314" y="1414005"/>
                </a:lnTo>
                <a:lnTo>
                  <a:pt x="7269500" y="1291790"/>
                </a:lnTo>
                <a:lnTo>
                  <a:pt x="7030372" y="1414005"/>
                </a:lnTo>
                <a:lnTo>
                  <a:pt x="6796557" y="1281162"/>
                </a:lnTo>
                <a:lnTo>
                  <a:pt x="6568057" y="1414005"/>
                </a:lnTo>
                <a:lnTo>
                  <a:pt x="6334243" y="1281163"/>
                </a:lnTo>
                <a:lnTo>
                  <a:pt x="6100428" y="1419319"/>
                </a:lnTo>
                <a:lnTo>
                  <a:pt x="5866614" y="1281163"/>
                </a:lnTo>
                <a:lnTo>
                  <a:pt x="5632800" y="1424632"/>
                </a:lnTo>
                <a:lnTo>
                  <a:pt x="5388357" y="1286476"/>
                </a:lnTo>
                <a:lnTo>
                  <a:pt x="5154543" y="1424632"/>
                </a:lnTo>
                <a:lnTo>
                  <a:pt x="4920729" y="1297104"/>
                </a:lnTo>
                <a:lnTo>
                  <a:pt x="4686914" y="1429946"/>
                </a:lnTo>
                <a:lnTo>
                  <a:pt x="4447786" y="1291790"/>
                </a:lnTo>
                <a:lnTo>
                  <a:pt x="4219286" y="1435260"/>
                </a:lnTo>
                <a:lnTo>
                  <a:pt x="3980157" y="1281163"/>
                </a:lnTo>
                <a:lnTo>
                  <a:pt x="3746343" y="1429946"/>
                </a:lnTo>
                <a:lnTo>
                  <a:pt x="3512529" y="1291790"/>
                </a:lnTo>
                <a:lnTo>
                  <a:pt x="3284028" y="1429946"/>
                </a:lnTo>
                <a:lnTo>
                  <a:pt x="3044900" y="1297104"/>
                </a:lnTo>
                <a:lnTo>
                  <a:pt x="2805772" y="1429946"/>
                </a:lnTo>
                <a:lnTo>
                  <a:pt x="2571958" y="1297104"/>
                </a:lnTo>
                <a:lnTo>
                  <a:pt x="2343457" y="1429946"/>
                </a:lnTo>
                <a:lnTo>
                  <a:pt x="2104329" y="1291790"/>
                </a:lnTo>
                <a:lnTo>
                  <a:pt x="1865201" y="1435260"/>
                </a:lnTo>
                <a:lnTo>
                  <a:pt x="1631386" y="1281163"/>
                </a:lnTo>
                <a:lnTo>
                  <a:pt x="1402886" y="1435260"/>
                </a:lnTo>
                <a:lnTo>
                  <a:pt x="1163758" y="1291790"/>
                </a:lnTo>
                <a:lnTo>
                  <a:pt x="935257" y="1435260"/>
                </a:lnTo>
                <a:lnTo>
                  <a:pt x="696129" y="1291790"/>
                </a:lnTo>
                <a:lnTo>
                  <a:pt x="457001" y="1429946"/>
                </a:lnTo>
                <a:lnTo>
                  <a:pt x="217872" y="1291790"/>
                </a:lnTo>
                <a:lnTo>
                  <a:pt x="0" y="1435260"/>
                </a:lnTo>
                <a:cubicBezTo>
                  <a:pt x="2960" y="956840"/>
                  <a:pt x="5921" y="478421"/>
                  <a:pt x="88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9" name="Shape 59"/>
          <p:cNvCxnSpPr/>
          <p:nvPr/>
        </p:nvCxnSpPr>
        <p:spPr>
          <a:xfrm rot="10800000" flipH="1">
            <a:off x="2258963" y="783855"/>
            <a:ext cx="4602300" cy="690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13321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4456799" cy="47087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 flipH="1">
            <a:off x="3434" y="3759780"/>
            <a:ext cx="4453249" cy="1033097"/>
          </a:xfrm>
          <a:custGeom>
            <a:avLst/>
            <a:gdLst/>
            <a:ahLst/>
            <a:cxnLst/>
            <a:rect l="0" t="0" r="0" b="0"/>
            <a:pathLst>
              <a:path w="4453250" h="1869860" extrusionOk="0">
                <a:moveTo>
                  <a:pt x="4447791" y="1726390"/>
                </a:moveTo>
                <a:lnTo>
                  <a:pt x="4219291" y="1869860"/>
                </a:lnTo>
                <a:lnTo>
                  <a:pt x="3980162" y="1715763"/>
                </a:lnTo>
                <a:lnTo>
                  <a:pt x="3746348" y="1864546"/>
                </a:lnTo>
                <a:lnTo>
                  <a:pt x="3512534" y="1726390"/>
                </a:lnTo>
                <a:lnTo>
                  <a:pt x="3284033" y="1864546"/>
                </a:lnTo>
                <a:lnTo>
                  <a:pt x="3044905" y="1731704"/>
                </a:lnTo>
                <a:lnTo>
                  <a:pt x="2805777" y="1864546"/>
                </a:lnTo>
                <a:lnTo>
                  <a:pt x="2571963" y="1731704"/>
                </a:lnTo>
                <a:lnTo>
                  <a:pt x="2343462" y="1864546"/>
                </a:lnTo>
                <a:lnTo>
                  <a:pt x="2104334" y="1726390"/>
                </a:lnTo>
                <a:lnTo>
                  <a:pt x="1865206" y="1869860"/>
                </a:lnTo>
                <a:lnTo>
                  <a:pt x="1631391" y="1715763"/>
                </a:lnTo>
                <a:lnTo>
                  <a:pt x="1402891" y="1869860"/>
                </a:lnTo>
                <a:lnTo>
                  <a:pt x="1163763" y="1726390"/>
                </a:lnTo>
                <a:lnTo>
                  <a:pt x="935262" y="1869860"/>
                </a:lnTo>
                <a:lnTo>
                  <a:pt x="696134" y="1726390"/>
                </a:lnTo>
                <a:lnTo>
                  <a:pt x="457006" y="1864546"/>
                </a:lnTo>
                <a:lnTo>
                  <a:pt x="217877" y="1726390"/>
                </a:lnTo>
                <a:lnTo>
                  <a:pt x="5" y="1869860"/>
                </a:lnTo>
                <a:cubicBezTo>
                  <a:pt x="3" y="1246574"/>
                  <a:pt x="2" y="623287"/>
                  <a:pt x="0" y="1"/>
                </a:cubicBezTo>
                <a:lnTo>
                  <a:pt x="4453250" y="0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6" name="Shape 66"/>
          <p:cNvCxnSpPr/>
          <p:nvPr/>
        </p:nvCxnSpPr>
        <p:spPr>
          <a:xfrm>
            <a:off x="409699" y="744077"/>
            <a:ext cx="3660000" cy="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5507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defRPr sz="1800"/>
            </a:lvl6pPr>
            <a:lvl7pPr lvl="6">
              <a:spcBef>
                <a:spcPts val="0"/>
              </a:spcBef>
              <a:defRPr sz="1800"/>
            </a:lvl7pPr>
            <a:lvl8pPr lvl="7">
              <a:spcBef>
                <a:spcPts val="0"/>
              </a:spcBef>
              <a:defRPr sz="1800"/>
            </a:lvl8pPr>
            <a:lvl9pPr lvl="8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13321"/>
            <a:ext cx="3550799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400"/>
            </a:lvl1pPr>
            <a:lvl2pPr lvl="1">
              <a:spcBef>
                <a:spcPts val="0"/>
              </a:spcBef>
              <a:defRPr sz="2400"/>
            </a:lvl2pPr>
            <a:lvl3pPr lvl="2">
              <a:spcBef>
                <a:spcPts val="0"/>
              </a:spcBef>
              <a:defRPr sz="2400"/>
            </a:lvl3pPr>
            <a:lvl4pPr lvl="3">
              <a:spcBef>
                <a:spcPts val="0"/>
              </a:spcBef>
              <a:defRPr sz="2400"/>
            </a:lvl4pPr>
            <a:lvl5pPr lvl="4">
              <a:spcBef>
                <a:spcPts val="0"/>
              </a:spcBef>
              <a:defRPr sz="2400"/>
            </a:lvl5pPr>
            <a:lvl6pPr lvl="5">
              <a:spcBef>
                <a:spcPts val="0"/>
              </a:spcBef>
              <a:defRPr sz="2400"/>
            </a:lvl6pPr>
            <a:lvl7pPr lvl="6">
              <a:spcBef>
                <a:spcPts val="0"/>
              </a:spcBef>
              <a:defRPr sz="2400"/>
            </a:lvl7pPr>
            <a:lvl8pPr lvl="7">
              <a:spcBef>
                <a:spcPts val="0"/>
              </a:spcBef>
              <a:defRPr sz="2400"/>
            </a:lvl8pPr>
            <a:lvl9pPr lvl="8">
              <a:spcBef>
                <a:spcPts val="0"/>
              </a:spcBef>
              <a:defRPr sz="24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5021123" y="1200150"/>
            <a:ext cx="35507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defRPr sz="1800"/>
            </a:lvl6pPr>
            <a:lvl7pPr lvl="6">
              <a:spcBef>
                <a:spcPts val="0"/>
              </a:spcBef>
              <a:defRPr sz="1800"/>
            </a:lvl7pPr>
            <a:lvl8pPr lvl="7">
              <a:spcBef>
                <a:spcPts val="0"/>
              </a:spcBef>
              <a:defRPr sz="1800"/>
            </a:lvl8pPr>
            <a:lvl9pPr lvl="8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0" y="0"/>
            <a:ext cx="9144000" cy="93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226265"/>
            <a:ext cx="9143999" cy="795916"/>
          </a:xfrm>
          <a:custGeom>
            <a:avLst/>
            <a:gdLst/>
            <a:ahLst/>
            <a:cxnLst/>
            <a:rect l="0" t="0" r="0" b="0"/>
            <a:pathLst>
              <a:path w="9144000" h="1440573" extrusionOk="0">
                <a:moveTo>
                  <a:pt x="8881" y="1"/>
                </a:moveTo>
                <a:lnTo>
                  <a:pt x="9126239" y="44075"/>
                </a:lnTo>
                <a:lnTo>
                  <a:pt x="9144000" y="1303180"/>
                </a:lnTo>
                <a:lnTo>
                  <a:pt x="8922142" y="1440573"/>
                </a:lnTo>
                <a:lnTo>
                  <a:pt x="8672386" y="1291790"/>
                </a:lnTo>
                <a:lnTo>
                  <a:pt x="8449199" y="1414005"/>
                </a:lnTo>
                <a:lnTo>
                  <a:pt x="8210071" y="1302417"/>
                </a:lnTo>
                <a:lnTo>
                  <a:pt x="7976257" y="1408691"/>
                </a:lnTo>
                <a:lnTo>
                  <a:pt x="7737129" y="1286476"/>
                </a:lnTo>
                <a:lnTo>
                  <a:pt x="7503314" y="1414005"/>
                </a:lnTo>
                <a:lnTo>
                  <a:pt x="7269500" y="1291790"/>
                </a:lnTo>
                <a:lnTo>
                  <a:pt x="7030372" y="1414005"/>
                </a:lnTo>
                <a:lnTo>
                  <a:pt x="6796557" y="1281162"/>
                </a:lnTo>
                <a:lnTo>
                  <a:pt x="6568057" y="1414005"/>
                </a:lnTo>
                <a:lnTo>
                  <a:pt x="6334243" y="1281163"/>
                </a:lnTo>
                <a:lnTo>
                  <a:pt x="6100428" y="1419319"/>
                </a:lnTo>
                <a:lnTo>
                  <a:pt x="5866614" y="1281163"/>
                </a:lnTo>
                <a:lnTo>
                  <a:pt x="5632800" y="1424632"/>
                </a:lnTo>
                <a:lnTo>
                  <a:pt x="5388357" y="1286476"/>
                </a:lnTo>
                <a:lnTo>
                  <a:pt x="5154543" y="1424632"/>
                </a:lnTo>
                <a:lnTo>
                  <a:pt x="4920729" y="1297104"/>
                </a:lnTo>
                <a:lnTo>
                  <a:pt x="4686914" y="1429946"/>
                </a:lnTo>
                <a:lnTo>
                  <a:pt x="4447786" y="1291790"/>
                </a:lnTo>
                <a:lnTo>
                  <a:pt x="4219286" y="1435260"/>
                </a:lnTo>
                <a:lnTo>
                  <a:pt x="3980157" y="1281163"/>
                </a:lnTo>
                <a:lnTo>
                  <a:pt x="3746343" y="1429946"/>
                </a:lnTo>
                <a:lnTo>
                  <a:pt x="3512529" y="1291790"/>
                </a:lnTo>
                <a:lnTo>
                  <a:pt x="3284028" y="1429946"/>
                </a:lnTo>
                <a:lnTo>
                  <a:pt x="3044900" y="1297104"/>
                </a:lnTo>
                <a:lnTo>
                  <a:pt x="2805772" y="1429946"/>
                </a:lnTo>
                <a:lnTo>
                  <a:pt x="2571958" y="1297104"/>
                </a:lnTo>
                <a:lnTo>
                  <a:pt x="2343457" y="1429946"/>
                </a:lnTo>
                <a:lnTo>
                  <a:pt x="2104329" y="1291790"/>
                </a:lnTo>
                <a:lnTo>
                  <a:pt x="1865201" y="1435260"/>
                </a:lnTo>
                <a:lnTo>
                  <a:pt x="1631386" y="1281163"/>
                </a:lnTo>
                <a:lnTo>
                  <a:pt x="1402886" y="1435260"/>
                </a:lnTo>
                <a:lnTo>
                  <a:pt x="1163758" y="1291790"/>
                </a:lnTo>
                <a:lnTo>
                  <a:pt x="935257" y="1435260"/>
                </a:lnTo>
                <a:lnTo>
                  <a:pt x="696129" y="1291790"/>
                </a:lnTo>
                <a:lnTo>
                  <a:pt x="457001" y="1429946"/>
                </a:lnTo>
                <a:lnTo>
                  <a:pt x="217872" y="1291790"/>
                </a:lnTo>
                <a:lnTo>
                  <a:pt x="0" y="1435260"/>
                </a:lnTo>
                <a:cubicBezTo>
                  <a:pt x="2960" y="956840"/>
                  <a:pt x="5921" y="478421"/>
                  <a:pt x="88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4" name="Shape 74"/>
          <p:cNvCxnSpPr/>
          <p:nvPr/>
        </p:nvCxnSpPr>
        <p:spPr>
          <a:xfrm rot="10800000" flipH="1">
            <a:off x="2258963" y="783855"/>
            <a:ext cx="4602300" cy="690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13321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 rot="10800000">
            <a:off x="-5937" y="4110402"/>
            <a:ext cx="4453249" cy="1033097"/>
          </a:xfrm>
          <a:custGeom>
            <a:avLst/>
            <a:gdLst/>
            <a:ahLst/>
            <a:cxnLst/>
            <a:rect l="0" t="0" r="0" b="0"/>
            <a:pathLst>
              <a:path w="4453250" h="1869860" extrusionOk="0">
                <a:moveTo>
                  <a:pt x="4447791" y="1726390"/>
                </a:moveTo>
                <a:lnTo>
                  <a:pt x="4219291" y="1869860"/>
                </a:lnTo>
                <a:lnTo>
                  <a:pt x="3980162" y="1715763"/>
                </a:lnTo>
                <a:lnTo>
                  <a:pt x="3746348" y="1864546"/>
                </a:lnTo>
                <a:lnTo>
                  <a:pt x="3512534" y="1726390"/>
                </a:lnTo>
                <a:lnTo>
                  <a:pt x="3284033" y="1864546"/>
                </a:lnTo>
                <a:lnTo>
                  <a:pt x="3044905" y="1731704"/>
                </a:lnTo>
                <a:lnTo>
                  <a:pt x="2805777" y="1864546"/>
                </a:lnTo>
                <a:lnTo>
                  <a:pt x="2571963" y="1731704"/>
                </a:lnTo>
                <a:lnTo>
                  <a:pt x="2343462" y="1864546"/>
                </a:lnTo>
                <a:lnTo>
                  <a:pt x="2104334" y="1726390"/>
                </a:lnTo>
                <a:lnTo>
                  <a:pt x="1865206" y="1869860"/>
                </a:lnTo>
                <a:lnTo>
                  <a:pt x="1631391" y="1715763"/>
                </a:lnTo>
                <a:lnTo>
                  <a:pt x="1402891" y="1869860"/>
                </a:lnTo>
                <a:lnTo>
                  <a:pt x="1163763" y="1726390"/>
                </a:lnTo>
                <a:lnTo>
                  <a:pt x="935262" y="1869860"/>
                </a:lnTo>
                <a:lnTo>
                  <a:pt x="696134" y="1726390"/>
                </a:lnTo>
                <a:lnTo>
                  <a:pt x="457006" y="1864546"/>
                </a:lnTo>
                <a:lnTo>
                  <a:pt x="217877" y="1726390"/>
                </a:lnTo>
                <a:lnTo>
                  <a:pt x="5" y="1869860"/>
                </a:lnTo>
                <a:cubicBezTo>
                  <a:pt x="3" y="1246574"/>
                  <a:pt x="2" y="623287"/>
                  <a:pt x="0" y="1"/>
                </a:cubicBezTo>
                <a:lnTo>
                  <a:pt x="4453250" y="0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9" name="Shape 79"/>
          <p:cNvCxnSpPr/>
          <p:nvPr/>
        </p:nvCxnSpPr>
        <p:spPr>
          <a:xfrm>
            <a:off x="388492" y="4409677"/>
            <a:ext cx="3708599" cy="360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88492" y="4493760"/>
            <a:ext cx="3644400" cy="38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Times New Roman"/>
              <a:buNone/>
              <a:defRPr sz="14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0" y="6209"/>
            <a:ext cx="9144067" cy="5137200"/>
            <a:chOff x="0" y="14677"/>
            <a:chExt cx="9144067" cy="6849600"/>
          </a:xfrm>
        </p:grpSpPr>
        <p:sp>
          <p:nvSpPr>
            <p:cNvPr id="7" name="Shape 7"/>
            <p:cNvSpPr/>
            <p:nvPr/>
          </p:nvSpPr>
          <p:spPr>
            <a:xfrm>
              <a:off x="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4838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46967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70451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93935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117419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40903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64387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187871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11355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4839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83228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81806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305290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328774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2258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375742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3992262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422710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446194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469678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4931619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516645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540129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563613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587097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105814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634065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6575492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681033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704517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7280009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751484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774968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98452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8219364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845420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8689042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892386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40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-GB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1605325" y="239831"/>
            <a:ext cx="6400799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E06666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Reading Strategies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505300" y="2981639"/>
            <a:ext cx="8342400" cy="663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800" i="0">
                <a:latin typeface="Josefin Slab"/>
                <a:ea typeface="Josefin Slab"/>
                <a:cs typeface="Josefin Slab"/>
                <a:sym typeface="Josefin Slab"/>
              </a:rPr>
              <a:t>Answer the questions in the picture by adding a comment.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 sz="1800" i="0">
                <a:latin typeface="Josefin Slab"/>
                <a:ea typeface="Josefin Slab"/>
                <a:cs typeface="Josefin Slab"/>
                <a:sym typeface="Josefin Slab"/>
              </a:rPr>
              <a:t>Try not to read other peoples comments.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1087775" y="3902950"/>
            <a:ext cx="7900199" cy="120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6000">
                <a:latin typeface="Josefin Slab"/>
                <a:ea typeface="Josefin Slab"/>
                <a:cs typeface="Josefin Slab"/>
                <a:sym typeface="Josefin Slab"/>
              </a:rPr>
              <a:t>Drawing Conclusions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 descr="105447300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700" y="1025125"/>
            <a:ext cx="5006451" cy="40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When you look at this picture, can you decide what is going on? How do you know?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3910225" y="4650200"/>
            <a:ext cx="4559399" cy="94199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174750" y="2024100"/>
            <a:ext cx="3111599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When you look at this picture, what conclusions can you draw about the person who works at this desk. </a:t>
            </a:r>
          </a:p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algn="l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97" name="Shape 97" descr="3573619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602" y="1057350"/>
            <a:ext cx="4907300" cy="40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4135125" y="4751775"/>
            <a:ext cx="4559399" cy="94199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When you look at this picture, </a:t>
            </a: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what conclusions can you draw about what is happening? </a:t>
            </a:r>
          </a:p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105" name="Shape 105" descr="85172458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950" y="1139449"/>
            <a:ext cx="4851325" cy="38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>
            <a:off x="3931975" y="4686450"/>
            <a:ext cx="4606500" cy="94199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When you look at this picture, </a:t>
            </a: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what conclusions can you draw about what is happening? </a:t>
            </a:r>
          </a:p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113" name="Shape 113" descr="3737216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950" y="1088200"/>
            <a:ext cx="4842800" cy="395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4018225" y="4751750"/>
            <a:ext cx="4559399" cy="94199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When you look at this picture, </a:t>
            </a: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what conclusions can you draw about what is happening? </a:t>
            </a:r>
          </a:p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121" name="Shape 121" descr="95017829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875" y="1124075"/>
            <a:ext cx="4587251" cy="385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4170800" y="4693725"/>
            <a:ext cx="4559399" cy="94199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When you look at this picture, </a:t>
            </a: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what conclusions can you draw about how the boy feels? </a:t>
            </a:r>
          </a:p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129" name="Shape 129" descr="2878874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675" y="993050"/>
            <a:ext cx="4653650" cy="403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When you look at this picture, </a:t>
            </a: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what conclusions can you draw about why this boy is sticking his tongue out?</a:t>
            </a:r>
          </a:p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-GB" sz="18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136" name="Shape 136" descr="14849608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425" y="1030125"/>
            <a:ext cx="2867699" cy="406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When you look at this picture, can you decide what the purpose is?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What in the picture leads you to believe that?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143" name="Shape 143" descr="1364978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024" y="1030175"/>
            <a:ext cx="4887250" cy="39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/>
          <p:nvPr/>
        </p:nvSpPr>
        <p:spPr>
          <a:xfrm>
            <a:off x="3968250" y="4722725"/>
            <a:ext cx="2597100" cy="94199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0" y="50775"/>
            <a:ext cx="91440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800">
                <a:solidFill>
                  <a:srgbClr val="DD7E6B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Drawing Conclusions: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174750" y="2024100"/>
            <a:ext cx="3459900" cy="23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When you look at this picture, can you decide what is going on? How do you know?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sz="1800">
                <a:latin typeface="Josefin Slab"/>
                <a:ea typeface="Josefin Slab"/>
                <a:cs typeface="Josefin Slab"/>
                <a:sym typeface="Josefin Slab"/>
              </a:rPr>
              <a:t>Add your thoughts in the comment box.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151" name="Shape 151" descr="69560446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148" y="1208049"/>
            <a:ext cx="5118750" cy="37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3823175" y="4650200"/>
            <a:ext cx="4559399" cy="94199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spiration-board">
  <a:themeElements>
    <a:clrScheme name="Custom 50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FCFCF"/>
      </a:accent1>
      <a:accent2>
        <a:srgbClr val="94AE8E"/>
      </a:accent2>
      <a:accent3>
        <a:srgbClr val="4E7A82"/>
      </a:accent3>
      <a:accent4>
        <a:srgbClr val="666699"/>
      </a:accent4>
      <a:accent5>
        <a:srgbClr val="60506F"/>
      </a:accent5>
      <a:accent6>
        <a:srgbClr val="4B4352"/>
      </a:accent6>
      <a:hlink>
        <a:srgbClr val="8694C0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On-screen Show (16:9)</PresentationFormat>
  <Paragraphs>46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Josefin Slab</vt:lpstr>
      <vt:lpstr>Times New Roman</vt:lpstr>
      <vt:lpstr>Delius Swash Caps</vt:lpstr>
      <vt:lpstr>Tahoma</vt:lpstr>
      <vt:lpstr>Bubblegum Sans</vt:lpstr>
      <vt:lpstr>inspiration-board</vt:lpstr>
      <vt:lpstr>Reading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Strategies</dc:title>
  <dc:creator>Erin</dc:creator>
  <cp:lastModifiedBy>Karen</cp:lastModifiedBy>
  <cp:revision>1</cp:revision>
  <dcterms:modified xsi:type="dcterms:W3CDTF">2017-03-08T01:47:17Z</dcterms:modified>
</cp:coreProperties>
</file>