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embeddedFontLst>
    <p:embeddedFont>
      <p:font typeface="Rochester" panose="020B0604020202020204" charset="0"/>
      <p:regular r:id="rId21"/>
    </p:embeddedFont>
    <p:embeddedFont>
      <p:font typeface="Andika" panose="020B0604020202020204" charset="0"/>
      <p:regular r:id="rId22"/>
    </p:embeddedFont>
    <p:embeddedFont>
      <p:font typeface="Sofia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077571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296260" y="1443834"/>
            <a:ext cx="8551500" cy="6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00"/>
              </a:buClr>
              <a:buFont typeface="Calibri"/>
              <a:buNone/>
              <a:defRPr sz="36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296260" y="2054653"/>
            <a:ext cx="8551500" cy="442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823309" y="527604"/>
            <a:ext cx="7016100" cy="68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00"/>
              </a:buClr>
              <a:buFont typeface="Calibri"/>
              <a:buNone/>
              <a:defRPr sz="36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1823309" y="1443834"/>
            <a:ext cx="7016100" cy="42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48964" y="1522475"/>
            <a:ext cx="8382300" cy="53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00"/>
              </a:buClr>
              <a:buFont typeface="Calibri"/>
              <a:buNone/>
              <a:defRPr sz="36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48964" y="2073696"/>
            <a:ext cx="4275600" cy="6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48964" y="2684516"/>
            <a:ext cx="4275600" cy="318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3"/>
          </p:nvPr>
        </p:nvSpPr>
        <p:spPr>
          <a:xfrm>
            <a:off x="4724703" y="2073696"/>
            <a:ext cx="4122900" cy="6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4"/>
          </p:nvPr>
        </p:nvSpPr>
        <p:spPr>
          <a:xfrm>
            <a:off x="4724703" y="2684516"/>
            <a:ext cx="4122900" cy="318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lt2"/>
                </a:solidFill>
              </a:rPr>
              <a:t>‹#›</a:t>
            </a:fld>
            <a:endParaRPr lang="en-US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gif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gif"/><Relationship Id="rId5" Type="http://schemas.openxmlformats.org/officeDocument/2006/relationships/hyperlink" Target="http://technocation.blogspot.com.au/2015/09/google-classroom-so-you-forgot-to-make.html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s://docs.google.com/a/education.nsw.gov.au/forms/d/1QBrMDaT_r7PTQUQ9fHeHCooo2ywPqoHrg9n4TfTp70I/edit?usp=drive_web" TargetMode="External"/><Relationship Id="rId3" Type="http://schemas.openxmlformats.org/officeDocument/2006/relationships/hyperlink" Target="https://docs.google.com/presentation/d/1cH03shS7oKcVmIXjIv0m4Axc5-rfWbm7SkCIiIatQVk/edit" TargetMode="External"/><Relationship Id="rId7" Type="http://schemas.openxmlformats.org/officeDocument/2006/relationships/hyperlink" Target="https://www.google.com/maps/d/drive?state=%7b%22ids%22:%5b%221K2L_rjtlTX_vsYONDAa1j76sw4g%22%5d,%22action%22:%22open%22,%22userId%22:%22109847577416033421390%22%7d" TargetMode="External"/><Relationship Id="rId12" Type="http://schemas.openxmlformats.org/officeDocument/2006/relationships/image" Target="../media/image27.png"/><Relationship Id="rId17" Type="http://schemas.openxmlformats.org/officeDocument/2006/relationships/image" Target="../media/image3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hyperlink" Target="https://docs.google.com/a/education.nsw.gov.au/forms/d/1DoJt69u1ui4D1vYoTQh4VTlRMMjC2u1rlVeC_OdSJXE/edit?usp=drive_web" TargetMode="External"/><Relationship Id="rId5" Type="http://schemas.openxmlformats.org/officeDocument/2006/relationships/hyperlink" Target="https://docs.google.com/presentation/d/1a6smkfXjG3zjhauWIaZrFlWuYgEPjXAKhVDn42VH5X8/edit" TargetMode="External"/><Relationship Id="rId1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hyperlink" Target="http://goo.gl/forms/pw0vC6kLyb" TargetMode="External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0.jpg"/><Relationship Id="rId7" Type="http://schemas.openxmlformats.org/officeDocument/2006/relationships/image" Target="../media/image32.jp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g"/><Relationship Id="rId11" Type="http://schemas.openxmlformats.org/officeDocument/2006/relationships/image" Target="../media/image36.png"/><Relationship Id="rId5" Type="http://schemas.openxmlformats.org/officeDocument/2006/relationships/image" Target="../media/image3.gif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xFAWR6hzZe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ctrTitle"/>
          </p:nvPr>
        </p:nvSpPr>
        <p:spPr>
          <a:xfrm>
            <a:off x="347375" y="735749"/>
            <a:ext cx="8520600" cy="5386500"/>
          </a:xfrm>
          <a:prstGeom prst="rect">
            <a:avLst/>
          </a:prstGeom>
          <a:solidFill>
            <a:srgbClr val="D9D2E9">
              <a:alpha val="52690"/>
            </a:srgbClr>
          </a:solidFill>
          <a:ln w="3810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Calibri"/>
              <a:buNone/>
            </a:pPr>
            <a:r>
              <a:rPr lang="en-US" sz="9600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Welcome to </a:t>
            </a:r>
            <a:r>
              <a:rPr lang="en-US" sz="6000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Google Classroom and what you can do .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0" y="6552300"/>
            <a:ext cx="1632600" cy="30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>
                <a:solidFill>
                  <a:schemeClr val="lt1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258625" y="6421025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82" name="Shape 82" descr="baby_pand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2599" y="5494400"/>
            <a:ext cx="1338347" cy="131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366" y="735741"/>
            <a:ext cx="601624" cy="54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8266341" y="735741"/>
            <a:ext cx="601624" cy="54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366" y="5580516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 descr="Captu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350" y="951299"/>
            <a:ext cx="8124324" cy="33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pando_bambo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9229" y="5056302"/>
            <a:ext cx="1302000" cy="1495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Shape 193"/>
          <p:cNvCxnSpPr/>
          <p:nvPr/>
        </p:nvCxnSpPr>
        <p:spPr>
          <a:xfrm rot="-5400000">
            <a:off x="-267450" y="4503725"/>
            <a:ext cx="2461200" cy="9810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94" name="Shape 194"/>
          <p:cNvSpPr txBox="1"/>
          <p:nvPr/>
        </p:nvSpPr>
        <p:spPr>
          <a:xfrm>
            <a:off x="312125" y="5973425"/>
            <a:ext cx="3023100" cy="741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*Drive button. Click here to attach something that is in your google drive. </a:t>
            </a:r>
          </a:p>
        </p:txBody>
      </p:sp>
      <p:pic>
        <p:nvPicPr>
          <p:cNvPr id="195" name="Shape 195" descr="Capture.PNG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>
            <a:off x="2008627" y="463525"/>
            <a:ext cx="6974498" cy="440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Shape 196"/>
          <p:cNvCxnSpPr/>
          <p:nvPr/>
        </p:nvCxnSpPr>
        <p:spPr>
          <a:xfrm rot="5400000" flipH="1">
            <a:off x="3460300" y="3745675"/>
            <a:ext cx="2827800" cy="13473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97" name="Shape 197"/>
          <p:cNvSpPr txBox="1"/>
          <p:nvPr/>
        </p:nvSpPr>
        <p:spPr>
          <a:xfrm>
            <a:off x="4120025" y="5635325"/>
            <a:ext cx="3023100" cy="741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*Choose which file you would like to assign to the students. THen click add.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7431325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199" name="Shape 199" descr="picgifs-butterfly-726139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 descr="Capture.PNG"/>
          <p:cNvPicPr preferRelativeResize="0"/>
          <p:nvPr/>
        </p:nvPicPr>
        <p:blipFill rotWithShape="1">
          <a:blip r:embed="rId3">
            <a:alphaModFix/>
          </a:blip>
          <a:srcRect t="1380" b="1380"/>
          <a:stretch/>
        </p:blipFill>
        <p:spPr>
          <a:xfrm>
            <a:off x="437162" y="842098"/>
            <a:ext cx="8269676" cy="4262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Shape 205"/>
          <p:cNvCxnSpPr/>
          <p:nvPr/>
        </p:nvCxnSpPr>
        <p:spPr>
          <a:xfrm rot="10800000" flipH="1">
            <a:off x="3968550" y="3683075"/>
            <a:ext cx="3041100" cy="26220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06" name="Shape 206"/>
          <p:cNvSpPr txBox="1"/>
          <p:nvPr/>
        </p:nvSpPr>
        <p:spPr>
          <a:xfrm>
            <a:off x="1114625" y="5715600"/>
            <a:ext cx="3023100" cy="9996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Step 1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*make sure that you click on the drop down box to choose-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 </a:t>
            </a:r>
            <a:r>
              <a:rPr lang="en-US">
                <a:latin typeface="Andika"/>
                <a:ea typeface="Andika"/>
                <a:cs typeface="Andika"/>
                <a:sym typeface="Andika"/>
              </a:rPr>
              <a:t>‘</a:t>
            </a:r>
            <a:r>
              <a:rPr lang="en-US" b="1">
                <a:latin typeface="Andika"/>
                <a:ea typeface="Andika"/>
                <a:cs typeface="Andika"/>
                <a:sym typeface="Andika"/>
              </a:rPr>
              <a:t>Make a copy for each student’</a:t>
            </a:r>
          </a:p>
        </p:txBody>
      </p:sp>
      <p:cxnSp>
        <p:nvCxnSpPr>
          <p:cNvPr id="207" name="Shape 207"/>
          <p:cNvCxnSpPr/>
          <p:nvPr/>
        </p:nvCxnSpPr>
        <p:spPr>
          <a:xfrm rot="-5400000">
            <a:off x="6630650" y="5114550"/>
            <a:ext cx="1230600" cy="490500"/>
          </a:xfrm>
          <a:prstGeom prst="curvedConnector3">
            <a:avLst>
              <a:gd name="adj1" fmla="val 45862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08" name="Shape 208"/>
          <p:cNvSpPr txBox="1"/>
          <p:nvPr/>
        </p:nvSpPr>
        <p:spPr>
          <a:xfrm>
            <a:off x="5761400" y="5582725"/>
            <a:ext cx="1729800" cy="5262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Step 2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 Click on Assign.</a:t>
            </a:r>
          </a:p>
        </p:txBody>
      </p:sp>
      <p:cxnSp>
        <p:nvCxnSpPr>
          <p:cNvPr id="209" name="Shape 209"/>
          <p:cNvCxnSpPr/>
          <p:nvPr/>
        </p:nvCxnSpPr>
        <p:spPr>
          <a:xfrm flipH="1">
            <a:off x="2844750" y="2684350"/>
            <a:ext cx="927600" cy="704400"/>
          </a:xfrm>
          <a:prstGeom prst="curvedConnector3">
            <a:avLst>
              <a:gd name="adj1" fmla="val 82395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10" name="Shape 210"/>
          <p:cNvSpPr txBox="1"/>
          <p:nvPr/>
        </p:nvSpPr>
        <p:spPr>
          <a:xfrm>
            <a:off x="2693900" y="2013800"/>
            <a:ext cx="3023100" cy="741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Here is your file that has been added.</a:t>
            </a:r>
          </a:p>
        </p:txBody>
      </p:sp>
      <p:pic>
        <p:nvPicPr>
          <p:cNvPr id="211" name="Shape 211" descr="panda_sleep_0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697" y="6"/>
            <a:ext cx="2143302" cy="146187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4253925" y="6234550"/>
            <a:ext cx="4548300" cy="52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BF9000"/>
                </a:solidFill>
                <a:latin typeface="Andika"/>
                <a:ea typeface="Andika"/>
                <a:cs typeface="Andika"/>
                <a:sym typeface="Andika"/>
              </a:rPr>
              <a:t>If you forget to “make a copy for each student” there is a </a:t>
            </a:r>
            <a:r>
              <a:rPr lang="en-US" u="sng">
                <a:solidFill>
                  <a:schemeClr val="hlink"/>
                </a:solidFill>
                <a:latin typeface="Andika"/>
                <a:ea typeface="Andika"/>
                <a:cs typeface="Andika"/>
                <a:sym typeface="Andika"/>
                <a:hlinkClick r:id="rId5"/>
              </a:rPr>
              <a:t>fix</a:t>
            </a:r>
            <a:r>
              <a:rPr lang="en-US">
                <a:solidFill>
                  <a:srgbClr val="BF9000"/>
                </a:solidFill>
                <a:latin typeface="Andika"/>
                <a:ea typeface="Andika"/>
                <a:cs typeface="Andika"/>
                <a:sym typeface="Andika"/>
              </a:rPr>
              <a:t> :)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743160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214" name="Shape 214" descr="picgifs-butterfly-726139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 descr="Captu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62" y="1698667"/>
            <a:ext cx="8269676" cy="27829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Shape 220"/>
          <p:cNvCxnSpPr/>
          <p:nvPr/>
        </p:nvCxnSpPr>
        <p:spPr>
          <a:xfrm rot="-5400000">
            <a:off x="6225950" y="3631975"/>
            <a:ext cx="1805400" cy="10521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21" name="Shape 221"/>
          <p:cNvSpPr txBox="1"/>
          <p:nvPr/>
        </p:nvSpPr>
        <p:spPr>
          <a:xfrm>
            <a:off x="4280950" y="5014350"/>
            <a:ext cx="4425900" cy="11943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This lets you know that each student will get a copy. A copy will be in EACH child’s google drive account. They can access it either through google drive OR google classroom (through this post) when logged into their portal.</a:t>
            </a:r>
          </a:p>
        </p:txBody>
      </p:sp>
      <p:cxnSp>
        <p:nvCxnSpPr>
          <p:cNvPr id="222" name="Shape 222"/>
          <p:cNvCxnSpPr/>
          <p:nvPr/>
        </p:nvCxnSpPr>
        <p:spPr>
          <a:xfrm rot="5400000" flipH="1">
            <a:off x="1654225" y="4418850"/>
            <a:ext cx="1132800" cy="2853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23" name="Shape 223"/>
          <p:cNvSpPr txBox="1"/>
          <p:nvPr/>
        </p:nvSpPr>
        <p:spPr>
          <a:xfrm>
            <a:off x="223600" y="4930800"/>
            <a:ext cx="3023100" cy="741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Your file has been added to the stream in your Classroom.</a:t>
            </a:r>
          </a:p>
        </p:txBody>
      </p:sp>
      <p:pic>
        <p:nvPicPr>
          <p:cNvPr id="224" name="Shape 224" descr="panda_sleep_0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697" y="6"/>
            <a:ext cx="2143302" cy="14618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Shape 225"/>
          <p:cNvCxnSpPr/>
          <p:nvPr/>
        </p:nvCxnSpPr>
        <p:spPr>
          <a:xfrm rot="-5400000" flipH="1">
            <a:off x="5106875" y="1156475"/>
            <a:ext cx="1498200" cy="1471500"/>
          </a:xfrm>
          <a:prstGeom prst="curvedConnector3">
            <a:avLst>
              <a:gd name="adj1" fmla="val 36717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26" name="Shape 226"/>
          <p:cNvSpPr txBox="1"/>
          <p:nvPr/>
        </p:nvSpPr>
        <p:spPr>
          <a:xfrm>
            <a:off x="3009150" y="573550"/>
            <a:ext cx="3023100" cy="8883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This lets you know when the work that you have set has been submitted. Click on done to see who has completed their work.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228" name="Shape 228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 descr="Capture.PNG"/>
          <p:cNvPicPr preferRelativeResize="0"/>
          <p:nvPr/>
        </p:nvPicPr>
        <p:blipFill rotWithShape="1">
          <a:blip r:embed="rId3">
            <a:alphaModFix/>
          </a:blip>
          <a:srcRect t="15539" b="15546"/>
          <a:stretch/>
        </p:blipFill>
        <p:spPr>
          <a:xfrm>
            <a:off x="339049" y="2403225"/>
            <a:ext cx="8282224" cy="27871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Shape 234"/>
          <p:cNvCxnSpPr/>
          <p:nvPr/>
        </p:nvCxnSpPr>
        <p:spPr>
          <a:xfrm rot="5400000" flipH="1">
            <a:off x="847250" y="5466850"/>
            <a:ext cx="1435800" cy="1872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35" name="Shape 235"/>
          <p:cNvSpPr txBox="1"/>
          <p:nvPr/>
        </p:nvSpPr>
        <p:spPr>
          <a:xfrm>
            <a:off x="187925" y="5942700"/>
            <a:ext cx="3023100" cy="741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This is a list of all the students in the Classroom.</a:t>
            </a:r>
          </a:p>
        </p:txBody>
      </p:sp>
      <p:pic>
        <p:nvPicPr>
          <p:cNvPr id="236" name="Shape 236" descr="pand_climb_0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3074" y="-40852"/>
            <a:ext cx="1750927" cy="2040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Shape 237"/>
          <p:cNvCxnSpPr/>
          <p:nvPr/>
        </p:nvCxnSpPr>
        <p:spPr>
          <a:xfrm rot="-5400000">
            <a:off x="5908150" y="4213900"/>
            <a:ext cx="2675400" cy="12216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38" name="Shape 238"/>
          <p:cNvCxnSpPr/>
          <p:nvPr/>
        </p:nvCxnSpPr>
        <p:spPr>
          <a:xfrm rot="-5400000">
            <a:off x="5069875" y="5016425"/>
            <a:ext cx="1801500" cy="4191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39" name="Shape 239"/>
          <p:cNvSpPr txBox="1"/>
          <p:nvPr/>
        </p:nvSpPr>
        <p:spPr>
          <a:xfrm>
            <a:off x="3829750" y="5593525"/>
            <a:ext cx="3582600" cy="8571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Click on one of your students work.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Or depending upon the work and how you have set it up- Click on responses in Sheets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260050" y="608650"/>
            <a:ext cx="3023100" cy="13176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When you click on the checkmark next to the student names you can return their work once graded and commented on.</a:t>
            </a:r>
          </a:p>
        </p:txBody>
      </p:sp>
      <p:cxnSp>
        <p:nvCxnSpPr>
          <p:cNvPr id="241" name="Shape 241"/>
          <p:cNvCxnSpPr/>
          <p:nvPr/>
        </p:nvCxnSpPr>
        <p:spPr>
          <a:xfrm rot="5400000">
            <a:off x="361075" y="1796975"/>
            <a:ext cx="1542900" cy="1320000"/>
          </a:xfrm>
          <a:prstGeom prst="curvedConnector3">
            <a:avLst>
              <a:gd name="adj1" fmla="val 36057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42" name="Shape 242"/>
          <p:cNvSpPr txBox="1"/>
          <p:nvPr/>
        </p:nvSpPr>
        <p:spPr>
          <a:xfrm>
            <a:off x="7412337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243" name="Shape 243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/>
        </p:nvSpPr>
        <p:spPr>
          <a:xfrm>
            <a:off x="2728900" y="220825"/>
            <a:ext cx="4450800" cy="27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D9EAD3"/>
                </a:solidFill>
                <a:latin typeface="Andika"/>
                <a:ea typeface="Andika"/>
                <a:cs typeface="Andika"/>
                <a:sym typeface="Andika"/>
              </a:rPr>
              <a:t>different things you can make</a:t>
            </a:r>
          </a:p>
        </p:txBody>
      </p:sp>
      <p:pic>
        <p:nvPicPr>
          <p:cNvPr id="249" name="Shape 249" descr="Capture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624" y="2609437"/>
            <a:ext cx="2686293" cy="15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 descr="Capture.P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4826" y="828443"/>
            <a:ext cx="2686001" cy="15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 descr="Capture.PNG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29001" y="748764"/>
            <a:ext cx="2686002" cy="160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 descr="Capture.PNG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84675" y="4482253"/>
            <a:ext cx="3770576" cy="212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 descr="Capture.PNG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9601" y="828458"/>
            <a:ext cx="2686000" cy="247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 descr="Capture.PNG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9601" y="3637077"/>
            <a:ext cx="2686001" cy="307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 descr="220714_14panda_flower001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571077" y="3785734"/>
            <a:ext cx="2686002" cy="297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 descr="panda3a.gif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541297" y="6013500"/>
            <a:ext cx="1113949" cy="5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7343650" y="4149612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258" name="Shape 258" descr="picgifs-butterfly-726139.gif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 descr="IMG_6355 (640x480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2725" y="4742375"/>
            <a:ext cx="2692724" cy="20195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1314750" y="220825"/>
            <a:ext cx="5865000" cy="27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D9EAD3"/>
                </a:solidFill>
                <a:latin typeface="Andika"/>
                <a:ea typeface="Andika"/>
                <a:cs typeface="Andika"/>
                <a:sym typeface="Andika"/>
              </a:rPr>
              <a:t>Kids using Google docs  through Google Classroom</a:t>
            </a:r>
          </a:p>
        </p:txBody>
      </p:sp>
      <p:pic>
        <p:nvPicPr>
          <p:cNvPr id="265" name="Shape 265" descr="panda3a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3172" y="4134425"/>
            <a:ext cx="1113949" cy="5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118475" y="6456212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267" name="Shape 267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 descr="IMG_6240 (640x480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000" y="840025"/>
            <a:ext cx="2396160" cy="179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 descr="IMG_6358 (640x480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025" y="4860862"/>
            <a:ext cx="2023049" cy="15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 descr="IMG_6238 (640x480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62725" y="840025"/>
            <a:ext cx="2396150" cy="179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 descr="IMG_6357 (640x480)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95175" y="840025"/>
            <a:ext cx="2396150" cy="17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 descr="1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8372" y="2914077"/>
            <a:ext cx="2304149" cy="144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 descr="Capture.PNG"/>
          <p:cNvPicPr preferRelativeResize="0"/>
          <p:nvPr/>
        </p:nvPicPr>
        <p:blipFill rotWithShape="1">
          <a:blip r:embed="rId11">
            <a:alphaModFix/>
          </a:blip>
          <a:srcRect t="10900" b="10900"/>
          <a:stretch/>
        </p:blipFill>
        <p:spPr>
          <a:xfrm>
            <a:off x="4664147" y="2914065"/>
            <a:ext cx="2304148" cy="144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 descr="220714_14panda_flower001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65849" y="4046099"/>
            <a:ext cx="2451023" cy="2715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73800" y="4592800"/>
            <a:ext cx="8944800" cy="1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>
                <a:solidFill>
                  <a:srgbClr val="FCE5CD"/>
                </a:solidFill>
                <a:latin typeface="Andika"/>
                <a:ea typeface="Andika"/>
                <a:cs typeface="Andika"/>
                <a:sym typeface="Andika"/>
              </a:rPr>
              <a:t>http://goo.gl/forms/pw0vC6kLyb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325975" y="2700050"/>
            <a:ext cx="3820800" cy="17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D9EAD3"/>
                </a:solidFill>
                <a:latin typeface="Andika"/>
                <a:ea typeface="Andika"/>
                <a:cs typeface="Andika"/>
                <a:sym typeface="Andika"/>
              </a:rPr>
              <a:t>Type this address into your address bar and let's see what happens :)</a:t>
            </a:r>
          </a:p>
        </p:txBody>
      </p:sp>
      <p:pic>
        <p:nvPicPr>
          <p:cNvPr id="282" name="Shape 282" descr="panda_sleep_0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3725" y="48029"/>
            <a:ext cx="5344901" cy="364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 descr="picgifs-butterfly-726139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6191" y="2470466"/>
            <a:ext cx="601624" cy="54172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7380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 descr="A.k.a. Medieval Helpdesk. This video makes fun of moderns newbie computer users by illustrating - in a way fully understandable to them - how silly some of their questions are by creating a similar problem in the Middle Ages.  It's from a show called Øystein &amp; Meg (Øystein &amp; I) produced by the Norwegian Broadcasting television channel (NRK) in 2001. The spoken language is Norwegian. It's written by Knut Nærum and performed by Øystein Bache and Rune Gokstad.  NEWS: NRK have uploaded an official version of this video themselves - with more accurate Eng subtitles. It is located at http://www.youtube.com/watch?v=pQHX-SjgQvQ" title="Introducing the book (repost)">
            <a:hlinkClick r:id="rId3"/>
          </p:cNvPr>
          <p:cNvSpPr/>
          <p:nvPr/>
        </p:nvSpPr>
        <p:spPr>
          <a:xfrm>
            <a:off x="1498225" y="1132600"/>
            <a:ext cx="6135650" cy="460172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91" name="Shape 291" descr="pando_bambo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9229" y="5056302"/>
            <a:ext cx="1302000" cy="149599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7431325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293" name="Shape 293" descr="picgifs-butterfly-726139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66" y="35841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/>
        </p:nvSpPr>
        <p:spPr>
          <a:xfrm>
            <a:off x="1087800" y="462337"/>
            <a:ext cx="5363400" cy="6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rgbClr val="FCE5CD"/>
                </a:solidFill>
                <a:latin typeface="Andika"/>
                <a:ea typeface="Andika"/>
                <a:cs typeface="Andika"/>
                <a:sym typeface="Andika"/>
              </a:rPr>
              <a:t>So now you will be feeling like this </a:t>
            </a:r>
          </a:p>
        </p:txBody>
      </p:sp>
      <p:pic>
        <p:nvPicPr>
          <p:cNvPr id="300" name="Shape 300" descr="panda_sleep_0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6050" y="48027"/>
            <a:ext cx="2772576" cy="189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 descr="picgifs-butterfly-726139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7380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303" name="Shape 303" descr="giphy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375" y="1358075"/>
            <a:ext cx="4762500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x="324375" y="4593775"/>
            <a:ext cx="4197300" cy="6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rgbClr val="FCE5CD"/>
                </a:solidFill>
                <a:latin typeface="Andika"/>
                <a:ea typeface="Andika"/>
                <a:cs typeface="Andika"/>
                <a:sym typeface="Andika"/>
              </a:rPr>
              <a:t>or wishing it was this :)</a:t>
            </a:r>
          </a:p>
        </p:txBody>
      </p:sp>
      <p:pic>
        <p:nvPicPr>
          <p:cNvPr id="305" name="Shape 305" descr="giphy (10).gif"/>
          <p:cNvPicPr preferRelativeResize="0"/>
          <p:nvPr/>
        </p:nvPicPr>
        <p:blipFill rotWithShape="1">
          <a:blip r:embed="rId6">
            <a:alphaModFix/>
          </a:blip>
          <a:srcRect l="12947" r="12940"/>
          <a:stretch/>
        </p:blipFill>
        <p:spPr>
          <a:xfrm>
            <a:off x="4694575" y="4228303"/>
            <a:ext cx="3747075" cy="228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Shape 306"/>
          <p:cNvCxnSpPr>
            <a:endCxn id="303" idx="3"/>
          </p:cNvCxnSpPr>
          <p:nvPr/>
        </p:nvCxnSpPr>
        <p:spPr>
          <a:xfrm rot="5400000">
            <a:off x="4820025" y="1421000"/>
            <a:ext cx="1413600" cy="879900"/>
          </a:xfrm>
          <a:prstGeom prst="curvedConnector2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07" name="Shape 307"/>
          <p:cNvCxnSpPr/>
          <p:nvPr/>
        </p:nvCxnSpPr>
        <p:spPr>
          <a:xfrm>
            <a:off x="2676975" y="5410750"/>
            <a:ext cx="1617600" cy="6906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 descr="Capture.PNG"/>
          <p:cNvPicPr preferRelativeResize="0"/>
          <p:nvPr/>
        </p:nvPicPr>
        <p:blipFill rotWithShape="1">
          <a:blip r:embed="rId3">
            <a:alphaModFix/>
          </a:blip>
          <a:srcRect t="3042" b="3042"/>
          <a:stretch/>
        </p:blipFill>
        <p:spPr>
          <a:xfrm>
            <a:off x="212805" y="684215"/>
            <a:ext cx="8629200" cy="3545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Shape 92"/>
          <p:cNvCxnSpPr/>
          <p:nvPr/>
        </p:nvCxnSpPr>
        <p:spPr>
          <a:xfrm rot="10800000" flipH="1">
            <a:off x="3415625" y="3772500"/>
            <a:ext cx="3415500" cy="7668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93" name="Shape 93"/>
          <p:cNvCxnSpPr/>
          <p:nvPr/>
        </p:nvCxnSpPr>
        <p:spPr>
          <a:xfrm rot="-5400000">
            <a:off x="7121625" y="3948450"/>
            <a:ext cx="815100" cy="414900"/>
          </a:xfrm>
          <a:prstGeom prst="curvedConnector3">
            <a:avLst>
              <a:gd name="adj1" fmla="val 32993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94" name="Shape 94"/>
          <p:cNvSpPr txBox="1"/>
          <p:nvPr/>
        </p:nvSpPr>
        <p:spPr>
          <a:xfrm>
            <a:off x="1022821" y="4563460"/>
            <a:ext cx="2748600" cy="923400"/>
          </a:xfrm>
          <a:prstGeom prst="rect">
            <a:avLst/>
          </a:prstGeom>
          <a:solidFill>
            <a:srgbClr val="009688">
              <a:alpha val="50379"/>
            </a:srgbClr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To get into Google Classroom (or Docs, forms etc) click here.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4664147" y="4612550"/>
            <a:ext cx="4119300" cy="1200300"/>
          </a:xfrm>
          <a:prstGeom prst="rect">
            <a:avLst/>
          </a:prstGeom>
          <a:solidFill>
            <a:srgbClr val="009688">
              <a:alpha val="50379"/>
            </a:srgbClr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If you don’t have ‘Google Apps’, click here to add it to your essentials. Or go into My Learning tools and add to ‘My Essentials’ from there.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743160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97" name="Shape 97" descr="220714_14panda_flower0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99" y="5375049"/>
            <a:ext cx="1338349" cy="148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t="6986" b="7226"/>
          <a:stretch/>
        </p:blipFill>
        <p:spPr>
          <a:xfrm>
            <a:off x="1028076" y="352574"/>
            <a:ext cx="7159200" cy="49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387300" y="5511400"/>
            <a:ext cx="8369400" cy="642000"/>
          </a:xfrm>
          <a:prstGeom prst="rect">
            <a:avLst/>
          </a:prstGeom>
          <a:solidFill>
            <a:srgbClr val="009688">
              <a:alpha val="50379"/>
            </a:srgbClr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When you click on Google Apps, this is what you will see.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It is here that you can access  Classroom or any other Google App.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743160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106" name="Shape 106" descr="pando_bambo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3127" y="4497225"/>
            <a:ext cx="1190200" cy="1367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Shape 107"/>
          <p:cNvCxnSpPr/>
          <p:nvPr/>
        </p:nvCxnSpPr>
        <p:spPr>
          <a:xfrm flipH="1">
            <a:off x="3076700" y="4285175"/>
            <a:ext cx="1212900" cy="90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08" name="Shape 108"/>
          <p:cNvSpPr txBox="1"/>
          <p:nvPr/>
        </p:nvSpPr>
        <p:spPr>
          <a:xfrm>
            <a:off x="3785848" y="3997425"/>
            <a:ext cx="1572300" cy="923400"/>
          </a:xfrm>
          <a:prstGeom prst="rect">
            <a:avLst/>
          </a:prstGeom>
          <a:solidFill>
            <a:srgbClr val="BF9000"/>
          </a:solidFill>
          <a:ln w="38100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Here is Google Classroom</a:t>
            </a:r>
          </a:p>
        </p:txBody>
      </p:sp>
      <p:pic>
        <p:nvPicPr>
          <p:cNvPr id="109" name="Shape 109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 descr="Captu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86" y="2702652"/>
            <a:ext cx="8774034" cy="22713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Shape 115"/>
          <p:cNvCxnSpPr/>
          <p:nvPr/>
        </p:nvCxnSpPr>
        <p:spPr>
          <a:xfrm rot="-5400000">
            <a:off x="5691975" y="3923975"/>
            <a:ext cx="2229600" cy="6510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16" name="Shape 116"/>
          <p:cNvSpPr txBox="1"/>
          <p:nvPr/>
        </p:nvSpPr>
        <p:spPr>
          <a:xfrm>
            <a:off x="5097350" y="5451600"/>
            <a:ext cx="3718800" cy="403800"/>
          </a:xfrm>
          <a:prstGeom prst="rect">
            <a:avLst/>
          </a:prstGeom>
          <a:solidFill>
            <a:srgbClr val="009688">
              <a:alpha val="50379"/>
            </a:srgbClr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Click here to add a new class</a:t>
            </a:r>
          </a:p>
        </p:txBody>
      </p:sp>
      <p:pic>
        <p:nvPicPr>
          <p:cNvPr id="117" name="Shape 117" descr="pand_climb_0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9622" y="0"/>
            <a:ext cx="1574373" cy="18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743160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119" name="Shape 119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 descr="Capture.PNG"/>
          <p:cNvPicPr preferRelativeResize="0"/>
          <p:nvPr/>
        </p:nvPicPr>
        <p:blipFill rotWithShape="1">
          <a:blip r:embed="rId3">
            <a:alphaModFix/>
          </a:blip>
          <a:srcRect l="5877" r="5877"/>
          <a:stretch/>
        </p:blipFill>
        <p:spPr>
          <a:xfrm>
            <a:off x="824620" y="789520"/>
            <a:ext cx="7966200" cy="57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Shape 125"/>
          <p:cNvCxnSpPr/>
          <p:nvPr/>
        </p:nvCxnSpPr>
        <p:spPr>
          <a:xfrm flipH="1">
            <a:off x="1703275" y="6269400"/>
            <a:ext cx="1837200" cy="18000"/>
          </a:xfrm>
          <a:prstGeom prst="curvedConnector3">
            <a:avLst>
              <a:gd name="adj1" fmla="val 53693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26" name="Shape 126"/>
          <p:cNvSpPr txBox="1"/>
          <p:nvPr/>
        </p:nvSpPr>
        <p:spPr>
          <a:xfrm>
            <a:off x="3495875" y="5807250"/>
            <a:ext cx="5074500" cy="927600"/>
          </a:xfrm>
          <a:prstGeom prst="rect">
            <a:avLst/>
          </a:prstGeom>
          <a:solidFill>
            <a:srgbClr val="BF9000"/>
          </a:solidFill>
          <a:ln w="38100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-US">
                <a:latin typeface="Andika"/>
                <a:ea typeface="Andika"/>
                <a:cs typeface="Andika"/>
                <a:sym typeface="Andika"/>
              </a:rPr>
              <a:t>This is the code your students need to join your classroom. I generally write it on a whiteboard or have it written on small cards that the students share. Once students have joined they don't need to join again.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98975" y="290625"/>
            <a:ext cx="8223600" cy="43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D0E0E3"/>
                </a:solidFill>
                <a:latin typeface="Andika"/>
                <a:ea typeface="Andika"/>
                <a:cs typeface="Andika"/>
                <a:sym typeface="Andika"/>
              </a:rPr>
              <a:t>*The code is found in YOUR google classroom</a:t>
            </a:r>
          </a:p>
        </p:txBody>
      </p:sp>
      <p:pic>
        <p:nvPicPr>
          <p:cNvPr id="128" name="Shape 128" descr="panda_sleep_0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9899" y="2"/>
            <a:ext cx="2144100" cy="14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0" y="6557925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130" name="Shape 130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 descr="Captu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83" y="1417318"/>
            <a:ext cx="8752573" cy="47731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Shape 136"/>
          <p:cNvCxnSpPr/>
          <p:nvPr/>
        </p:nvCxnSpPr>
        <p:spPr>
          <a:xfrm>
            <a:off x="7075575" y="1220250"/>
            <a:ext cx="1173000" cy="11445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7" name="Shape 137"/>
          <p:cNvSpPr txBox="1"/>
          <p:nvPr/>
        </p:nvSpPr>
        <p:spPr>
          <a:xfrm>
            <a:off x="5590925" y="447626"/>
            <a:ext cx="2137800" cy="564599"/>
          </a:xfrm>
          <a:prstGeom prst="rect">
            <a:avLst/>
          </a:prstGeom>
          <a:solidFill>
            <a:srgbClr val="7F6000"/>
          </a:solidFill>
          <a:ln w="38100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Click here to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change your ‘theme’</a:t>
            </a:r>
          </a:p>
        </p:txBody>
      </p:sp>
      <p:cxnSp>
        <p:nvCxnSpPr>
          <p:cNvPr id="138" name="Shape 138"/>
          <p:cNvCxnSpPr/>
          <p:nvPr/>
        </p:nvCxnSpPr>
        <p:spPr>
          <a:xfrm rot="10800000" flipH="1">
            <a:off x="7472850" y="6053825"/>
            <a:ext cx="1125600" cy="426300"/>
          </a:xfrm>
          <a:prstGeom prst="curvedConnector3">
            <a:avLst>
              <a:gd name="adj1" fmla="val 44541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9" name="Shape 139"/>
          <p:cNvSpPr txBox="1"/>
          <p:nvPr/>
        </p:nvSpPr>
        <p:spPr>
          <a:xfrm>
            <a:off x="4020200" y="5912075"/>
            <a:ext cx="3656400" cy="786000"/>
          </a:xfrm>
          <a:prstGeom prst="rect">
            <a:avLst/>
          </a:prstGeom>
          <a:solidFill>
            <a:srgbClr val="7F6000"/>
          </a:solidFill>
          <a:ln w="38100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This button adds items to your ‘stream’. You can add announcements, assignments etc.</a:t>
            </a:r>
          </a:p>
        </p:txBody>
      </p:sp>
      <p:pic>
        <p:nvPicPr>
          <p:cNvPr id="140" name="Shape 140" descr="pand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8723" y="3841984"/>
            <a:ext cx="1173000" cy="132373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468650" y="345500"/>
            <a:ext cx="3273000" cy="56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-US">
                <a:solidFill>
                  <a:srgbClr val="D9EAD3"/>
                </a:solidFill>
                <a:latin typeface="Andika"/>
                <a:ea typeface="Andika"/>
                <a:cs typeface="Andika"/>
                <a:sym typeface="Andika"/>
              </a:rPr>
              <a:t>If you don't like the theme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-US">
                <a:solidFill>
                  <a:srgbClr val="D9EAD3"/>
                </a:solidFill>
                <a:latin typeface="Andika"/>
                <a:ea typeface="Andika"/>
                <a:cs typeface="Andika"/>
                <a:sym typeface="Andika"/>
              </a:rPr>
              <a:t>of the classroom it is easily changed.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143" name="Shape 143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 descr="Picture1.png"/>
          <p:cNvPicPr preferRelativeResize="0"/>
          <p:nvPr/>
        </p:nvPicPr>
        <p:blipFill rotWithShape="1">
          <a:blip r:embed="rId3">
            <a:alphaModFix/>
          </a:blip>
          <a:srcRect l="30991" t="-1781"/>
          <a:stretch/>
        </p:blipFill>
        <p:spPr>
          <a:xfrm>
            <a:off x="189198" y="170274"/>
            <a:ext cx="8752373" cy="608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 descr="Picture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9129" y="255399"/>
            <a:ext cx="3451195" cy="5473000"/>
          </a:xfrm>
          <a:prstGeom prst="rect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50" name="Shape 150"/>
          <p:cNvCxnSpPr/>
          <p:nvPr/>
        </p:nvCxnSpPr>
        <p:spPr>
          <a:xfrm rot="10800000" flipH="1">
            <a:off x="5640425" y="4710575"/>
            <a:ext cx="1749900" cy="1646100"/>
          </a:xfrm>
          <a:prstGeom prst="curvedConnector3">
            <a:avLst>
              <a:gd name="adj1" fmla="val 36065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51" name="Shape 151"/>
          <p:cNvSpPr txBox="1"/>
          <p:nvPr/>
        </p:nvSpPr>
        <p:spPr>
          <a:xfrm>
            <a:off x="1753475" y="6356675"/>
            <a:ext cx="7089900" cy="3498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These are your different options for what you would like to add to your Classroom.</a:t>
            </a:r>
          </a:p>
        </p:txBody>
      </p:sp>
      <p:pic>
        <p:nvPicPr>
          <p:cNvPr id="152" name="Shape 152" descr="111213_dr_panda_0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0635" y="1058222"/>
            <a:ext cx="2191164" cy="164609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41075" y="64967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154" name="Shape 154" descr="picgifs-butterfly-726139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 descr="Picture1.png"/>
          <p:cNvPicPr preferRelativeResize="0"/>
          <p:nvPr/>
        </p:nvPicPr>
        <p:blipFill rotWithShape="1">
          <a:blip r:embed="rId3">
            <a:alphaModFix/>
          </a:blip>
          <a:srcRect l="30991" t="-1781"/>
          <a:stretch/>
        </p:blipFill>
        <p:spPr>
          <a:xfrm>
            <a:off x="189198" y="170274"/>
            <a:ext cx="8752373" cy="6086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Shape 160"/>
          <p:cNvCxnSpPr/>
          <p:nvPr/>
        </p:nvCxnSpPr>
        <p:spPr>
          <a:xfrm rot="10800000" flipH="1">
            <a:off x="5640425" y="4922675"/>
            <a:ext cx="1904400" cy="14340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61" name="Shape 161"/>
          <p:cNvSpPr txBox="1"/>
          <p:nvPr/>
        </p:nvSpPr>
        <p:spPr>
          <a:xfrm>
            <a:off x="2017787" y="6191525"/>
            <a:ext cx="5095200" cy="5352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How do I add an assignment? You need to click on the plus sign to open the menu. Click on the create assignment.</a:t>
            </a:r>
          </a:p>
        </p:txBody>
      </p:sp>
      <p:pic>
        <p:nvPicPr>
          <p:cNvPr id="162" name="Shape 162" descr="111213_dr_panda_0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0635" y="1058222"/>
            <a:ext cx="2191164" cy="164609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164" name="Shape 164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 descr="Captu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350" y="951299"/>
            <a:ext cx="8124324" cy="33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 descr="pand_sch_0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1129" y="5020748"/>
            <a:ext cx="1301999" cy="16241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Shape 171"/>
          <p:cNvCxnSpPr>
            <a:stCxn id="172" idx="1"/>
          </p:cNvCxnSpPr>
          <p:nvPr/>
        </p:nvCxnSpPr>
        <p:spPr>
          <a:xfrm flipH="1">
            <a:off x="1801417" y="642875"/>
            <a:ext cx="2475300" cy="1203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72" name="Shape 172"/>
          <p:cNvSpPr txBox="1"/>
          <p:nvPr/>
        </p:nvSpPr>
        <p:spPr>
          <a:xfrm>
            <a:off x="4276717" y="398075"/>
            <a:ext cx="3704999" cy="4896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*Give the assignment a title.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Sometimes a great idea to number them.</a:t>
            </a:r>
          </a:p>
        </p:txBody>
      </p:sp>
      <p:cxnSp>
        <p:nvCxnSpPr>
          <p:cNvPr id="173" name="Shape 173"/>
          <p:cNvCxnSpPr/>
          <p:nvPr/>
        </p:nvCxnSpPr>
        <p:spPr>
          <a:xfrm rot="10800000">
            <a:off x="1976775" y="2407850"/>
            <a:ext cx="1651500" cy="24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74" name="Shape 174"/>
          <p:cNvSpPr txBox="1"/>
          <p:nvPr/>
        </p:nvSpPr>
        <p:spPr>
          <a:xfrm>
            <a:off x="3628275" y="2229500"/>
            <a:ext cx="3717300" cy="4191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*Write out instructions if they are needed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3094575" y="2971925"/>
            <a:ext cx="4780200" cy="4896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*You can add a due date. This will bring up a calendar from which you can choose a date.</a:t>
            </a:r>
          </a:p>
        </p:txBody>
      </p:sp>
      <p:cxnSp>
        <p:nvCxnSpPr>
          <p:cNvPr id="176" name="Shape 176"/>
          <p:cNvCxnSpPr/>
          <p:nvPr/>
        </p:nvCxnSpPr>
        <p:spPr>
          <a:xfrm rot="10800000">
            <a:off x="1658775" y="2907350"/>
            <a:ext cx="1435800" cy="321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77" name="Shape 177"/>
          <p:cNvCxnSpPr/>
          <p:nvPr/>
        </p:nvCxnSpPr>
        <p:spPr>
          <a:xfrm rot="5400000" flipH="1">
            <a:off x="1034650" y="4182725"/>
            <a:ext cx="2068800" cy="1230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78" name="Shape 178"/>
          <p:cNvSpPr txBox="1"/>
          <p:nvPr/>
        </p:nvSpPr>
        <p:spPr>
          <a:xfrm>
            <a:off x="2568400" y="5688050"/>
            <a:ext cx="3023100" cy="741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*Drive button. Click here to attach something that is in your google drive. </a:t>
            </a:r>
          </a:p>
        </p:txBody>
      </p:sp>
      <p:cxnSp>
        <p:nvCxnSpPr>
          <p:cNvPr id="179" name="Shape 179"/>
          <p:cNvCxnSpPr/>
          <p:nvPr/>
        </p:nvCxnSpPr>
        <p:spPr>
          <a:xfrm rot="5400000" flipH="1">
            <a:off x="1859425" y="3848150"/>
            <a:ext cx="1471500" cy="1302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80" name="Shape 180"/>
          <p:cNvSpPr txBox="1"/>
          <p:nvPr/>
        </p:nvSpPr>
        <p:spPr>
          <a:xfrm>
            <a:off x="3060450" y="4600175"/>
            <a:ext cx="3023100" cy="741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*Youtube button. Click here to attach a youtube video. </a:t>
            </a:r>
          </a:p>
        </p:txBody>
      </p:sp>
      <p:cxnSp>
        <p:nvCxnSpPr>
          <p:cNvPr id="181" name="Shape 181"/>
          <p:cNvCxnSpPr/>
          <p:nvPr/>
        </p:nvCxnSpPr>
        <p:spPr>
          <a:xfrm rot="-5400000">
            <a:off x="-22100" y="4401125"/>
            <a:ext cx="1506900" cy="570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82" name="Shape 182"/>
          <p:cNvSpPr txBox="1"/>
          <p:nvPr/>
        </p:nvSpPr>
        <p:spPr>
          <a:xfrm>
            <a:off x="252900" y="5235650"/>
            <a:ext cx="1967700" cy="11943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*This paperclip is the attach button. Click here to attach something that is not in your google drive. </a:t>
            </a:r>
          </a:p>
        </p:txBody>
      </p:sp>
      <p:cxnSp>
        <p:nvCxnSpPr>
          <p:cNvPr id="183" name="Shape 183"/>
          <p:cNvCxnSpPr/>
          <p:nvPr/>
        </p:nvCxnSpPr>
        <p:spPr>
          <a:xfrm rot="10800000">
            <a:off x="2508325" y="3784850"/>
            <a:ext cx="4253100" cy="891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84" name="Shape 184"/>
          <p:cNvSpPr txBox="1"/>
          <p:nvPr/>
        </p:nvSpPr>
        <p:spPr>
          <a:xfrm>
            <a:off x="6343700" y="4600175"/>
            <a:ext cx="957300" cy="19821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Andika"/>
                <a:ea typeface="Andika"/>
                <a:cs typeface="Andika"/>
                <a:sym typeface="Andika"/>
              </a:rPr>
              <a:t>*Link button. Click here to attach a website URL. 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0" y="6552300"/>
            <a:ext cx="1712400" cy="3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D9D2E9"/>
                </a:solidFill>
                <a:latin typeface="Rochester"/>
                <a:ea typeface="Rochester"/>
                <a:cs typeface="Rochester"/>
                <a:sym typeface="Rochester"/>
              </a:rPr>
              <a:t>Steph Westwood 2016</a:t>
            </a:r>
          </a:p>
        </p:txBody>
      </p:sp>
      <p:pic>
        <p:nvPicPr>
          <p:cNvPr id="186" name="Shape 186" descr="picgifs-butterfly-726139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-8"/>
            <a:ext cx="601624" cy="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Office PowerPoint</Application>
  <PresentationFormat>On-screen Show (4:3)</PresentationFormat>
  <Paragraphs>69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Rochester</vt:lpstr>
      <vt:lpstr>Andika</vt:lpstr>
      <vt:lpstr>Sofia</vt:lpstr>
      <vt:lpstr>Calibri</vt:lpstr>
      <vt:lpstr>simple-dark-2</vt:lpstr>
      <vt:lpstr>Welcome to Google Classroom and what you can do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Google Classroom and what you can do .</dc:title>
  <dc:creator>Erin</dc:creator>
  <cp:lastModifiedBy>Karen</cp:lastModifiedBy>
  <cp:revision>1</cp:revision>
  <dcterms:modified xsi:type="dcterms:W3CDTF">2017-03-09T23:50:02Z</dcterms:modified>
</cp:coreProperties>
</file>