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61" r:id="rId12"/>
    <p:sldId id="257" r:id="rId13"/>
    <p:sldId id="270" r:id="rId14"/>
    <p:sldId id="275" r:id="rId15"/>
    <p:sldId id="274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BCA1-F234-46A2-AC90-4D2646E387AD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59A1-A2D8-42EA-B67C-051F20F817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56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NSW Syllabus Reference: MA2-6NA – Uses mental and informal written strategies for multiplication and division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>
                <a:solidFill>
                  <a:srgbClr val="FF0000"/>
                </a:solidFill>
              </a:rPr>
              <a:t>NSW Numeracy Continuum Reference: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Aspect 5: Multiplication &amp; Division; Repeated abstract units; Multiplication and division as operations.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53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85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53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05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2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0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0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82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1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2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70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41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44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33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84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22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96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D10BD5C-1A43-4805-98C3-DA990EB18DC9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ephanie\Documents\2015\clipart\Monster_Sports_by_ScrappinDoodles\Monster_Sport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93" y="2924944"/>
            <a:ext cx="4429378" cy="36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093080">
            <a:off x="227807" y="665899"/>
            <a:ext cx="766107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Multiplication &amp; Division</a:t>
            </a:r>
          </a:p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Problem Solving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Stage Two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37" y="6536035"/>
            <a:ext cx="794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2015 -  </a:t>
            </a:r>
            <a:r>
              <a:rPr lang="en-AU" sz="1400" dirty="0">
                <a:latin typeface="Black Chancery" pitchFamily="2" charset="0"/>
              </a:rPr>
              <a:t>Problems have been adapted from previous </a:t>
            </a:r>
            <a:r>
              <a:rPr lang="en-AU" sz="1400" dirty="0" err="1">
                <a:latin typeface="Black Chancery" pitchFamily="2" charset="0"/>
              </a:rPr>
              <a:t>Naplan</a:t>
            </a:r>
            <a:r>
              <a:rPr lang="en-AU" sz="1400" dirty="0">
                <a:latin typeface="Black Chancery" pitchFamily="2" charset="0"/>
              </a:rPr>
              <a:t> questions.</a:t>
            </a:r>
          </a:p>
          <a:p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Stephanie had 4 fish tanks. Each tank had 10 fish in it.</a:t>
            </a:r>
          </a:p>
          <a:p>
            <a:r>
              <a:rPr lang="en-AU" sz="3200" dirty="0" smtClean="0"/>
              <a:t>She then bought one more tank. She shared all fish equally between the 5 tanks.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How many fish were then in each tank?</a:t>
            </a:r>
            <a:endParaRPr lang="en-AU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179512" y="2363719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1979712" y="3397923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3563888" y="2314702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5004048" y="3513456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6660232" y="2314701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Leanne makes 12 pizzas. She puts 4 pizzas on a tray like this.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r>
              <a:rPr lang="en-AU" sz="3600" dirty="0" smtClean="0"/>
              <a:t>Write the number sentence to show how Leanne could work out the number of trays she needs.</a:t>
            </a:r>
            <a:endParaRPr lang="en-AU" sz="3600" dirty="0"/>
          </a:p>
        </p:txBody>
      </p:sp>
      <p:sp>
        <p:nvSpPr>
          <p:cNvPr id="3" name="AutoShape 4" descr="data:image/jpeg;base64,/9j/4AAQSkZJRgABAQAAAQABAAD/2wCEAAkGBxQSEhUUExQWFRQXGRgaFxgYFRcWFhUeGBcaFxweHRgYHCggGBolGxUXITEhJSkrLi4uFx8zODMsNygtLisBCgoKDg0OGxAQGy8lHyQ0NCw2NCwsLCwtLywsLCw0LCwsLCw0LCwtLCwsLCwsNywsLCwsLCwsLCwsLCwsLCwsLP/AABEIANsA5gMBIgACEQEDEQH/xAAbAAACAgMBAAAAAAAAAAAAAAAABgQFAQMHAv/EADwQAAIBAgQEBAQEBQQBBQEAAAECEQADBBIhMQUGQVETImFxMkKBkaGxwdEUI1Ji4Qdy8PEzFYKSotIW/8QAGgEAAgMBAQAAAAAAAAAAAAAAAAMCBAUBBv/EAC0RAAICAQQBAwMDBAMAAAAAAAECAAMRBBIhMUETIlEyYfAFcYGRocHhFDNC/9oADAMBAAIRAxEAPwDuNFFFEIUUUUQhRRWm9iFXc1wkDudAJ6m2iqTGcyWre7Ae5qsu89WF1LrSDqax5jRp7D4jdWaU8PzvYYZswy94IA+tWmC5js3fhcN/tINdXU1nzA6eweJcUVrs3gwlTNbKcCD1EkYhRRRXYQoooohCiisTRCZorRcxKjrUd+JqPb1NQNijzJBGPiT6KrE4sp21+ulbl4ivWuC5PmS9JviTaK1WrwbY1tqYIPUXiFFFFdhCiiiiEKKKKIQoooohCvLNFZNKvNfMIsggax8Ueug9xNKttFa7jGV1mxsCSeN8xLaUwf8ANIXFON37s5i1pDGUAEs09Z2ArCYY3mFzEEjNMJPQ7H36155qRXs+HmCxqpGhXKQYJrGs1DO+GmslC1pwOZEwXBlbz3JC9S5zs5n5RsBXrjdq1YGVADcYGAEVlXTSdNPerPliyDZRA5LakNqQSdRoa84mzdtLdvXMhMqBqBAmNp3pIdmYj4kLD6a5Hnkxf4Wbt9VXIQg3XQK5G/Q7mrVcPbzKqHw7h3NvcH6bjpWjAYcZheN6FBYuk6TrG2/vWbnMtmyoZYLsJ26jTfp3rthfcABI6W1ERizZzzLPAcdxGGuFbsugMB1Gv1BroPCOMreAkZSQCJ0zTXMuB8Vv4hyl5ctuPO2UgExoZNSrOLaxcOVs1s/IfljcqZ8vtVmq5q3wOpJq01CbgMGdZFZql5e4qLyDzBjGh7/5q5rXRw67hMp0KHBmaKK13roUSakTiRHMLt0KJNK/MXNSWBB1Y/Ci6s37Co/MfMOTyKM11pyLPYSTvsAK5vaxxtu92/cX+IMiGkjKdogHKdNqo2ajccDqWQnpjJEurnHsTiGdTcGFaJtgjMrbyGfo0bfrS1xTBYl7TXM145N87NkukEaL6EVc8J4VedvHuMVtxIXQAj19TrVhiLN7OLQzXJbPbY/AFM+U+o1/Cq5sCHMcWLLgRW5Ewd+6903LlyxaAkKrGBO8T0imZsKbMsmMugEeUNrJO2/SrI4K4VChAt7ISw2DAnUR6TUPhPDLi3CmJJlQPDPfRiYjTYgVXNhsYt5/tGI/pqAZ4wXNuIswLoS7OxW5DH1Cka0+8B5jS+oIaQfuPcVz+7w8C4HYg2iWbKVEg7xI0FWeKuXLdtXhVczl8uUx0HrUl1JrOBJmkW5z/E6YrTtXqlDlfmPxgJ8rQMyHcHqR3FNqmdRWxVcLFyJnW1NW2DPVFFFNioUUUUQhRRWKISFxXFeGhPU6CubY64l241y4ZRNIPU+3U0z87YuAwn4EJ+ppKw+Y2zmAKBNSCZn0rF1thZ8eBNbRoFTd5mzhvF7b3Milgok5SNQO8/Lv1qt4lzBau3LdvLFtSweYI01mZ1kxUNMILC/xEOGZ8oV4JOm/5DXvVkbWHOe29pCxEnTLuJMd9dKTsAORzIesxGHOCPzEtsEVIW5ZJy5teygHsOlWHG79q9h8+QXNQASdIJgn8aV/497FpbSBrdvWUI1Kk76+vWrbg2C8TDKLjEKymcpMaNIkbdI26VDYEOZH1zdlfIEmYXhNhrPhBfKYLEAdtttTVRx+xaw923Nkvb0GcxoftANX6ILVkFLguMzaAsBB2Men71VYrirSLZAyzJEbSdg3ak+owOD+8clauMpwZZ4jiwgE+VSBEkajeqTFLnzOpV7RPmAAzLPQ9h1PtWnmIEJL2zcQmFZGggRP4Cl3hd4qSCzZNASDJYE6Tp6bD1ptaNj1J3/k1qwqjbyrjjZuG2k5GYZJMQR8W/TSur4a6HUMOtcnxWEBCXLTDMozTGwGhGg0EHrXQOVr8qUJ1EH76H8R+NaOjsw235i9dWGG8S9NUfG8aFDEnyrVxibmVSewrnPPOPAtrbLQbhBI65Qf+qs6lyBtEp6dcnJlfxDhzEePIF1tFky6g9Ow0qlwnKGIuE5iImM7psx1EEGY6abV648ua74qP/5AMoUTEaa+/amqzi7V7DW0LOkCNMwJiZ061nP7TgdRrEPnyZQ4rGKwt2bSXZUhHMkZWB6ToRoavMBcNrwwrsLbzAecx6SWnyjQmtuFFslrRzIYUqpBBYAdz82lL2Evi/iCl5HJtltNQqgxA009ZpWMk5kGOAPzEfMLif5gQgGV1O4OoET+npVdzfxJbQC5gr/ETl8oUdCek1o4nYtK9tC7oR8OWDBYRBJrbjMIgDC4SVuKB5yCBH/JqLOVXaRLGzcciKeG4u+JW4wRbaoJH9R7ntGs1p4Dihfc4h2/lIcqW3OpIA80ztVoUTxYt2gcOlsh4HkeY0ganqaosdgreYO1tRabYS0nuAOhp1ZHeO4n1fTI3c4jtxLEAG3ctlVIEwDBIMae1NHAuJC4AQfK23oe1cmv4i4qjRgumUEMToY0IHtvTH/p/jwVdROhBWesUyp3SzJ8xrWC5NuOROo0V4tPmAPcTXutiZ0KKKKIQrFZrFEIgczot13VjHmjeNF/6pK43c/hgBbchW1WfNPQxG/WmvmoNmuiBGY7nv8A90u82i34CZGUEwCe3XT7H7150nN5B+ZsONunyDgyDwvh93F2/EuFfCSJYmGBG59Nfzrfdu2WOW5mYKTAHUa/CRvOtQ+G4fNbBtkx5RdQGQ/vr8X7VY8y4RrVpGRPLbAVgo6NqTP5n1qR27tvP+JWy4TcAMj+8i4vi9q+gAuFLg+GROb+0kzHbTqKtGvPbsC2AJCsDB27+8TSbhsYoOcAs0AAEbR19T61LxGIaRdR2KtqQDmKiYKnvp+dDVnOBKyajBLkcyTgLjBQwYMQZ6mpfBIv4pBdV/DE5h0J3Ex3NVuL4QXZnw7ErALAbTHUDYmrrlbC3QjrPxRGskfU61JyoGfMjpanL58Rh4tatNbdHnIT5RIXJHQRrHrSenD3wl9XcTaBXTfvG+8zVpjeGYi2jXHZQp0idY7g1OwVy22GBvAFQwy65hIPad5pSu4/aaN9dBOB2OZOu+cM+yMsKkQCDuWI2FXHIt4lgSd0I9NCOvXY0t4zjA8yCehEbe2lMfJ1v+asbLb29wP1NNoLesoMbaVbTkg5jTxcxab6TXGv9RFN3EAqSMtuNB3PfptXZuKj+U30/MVyfnx2W+CACMg8sxOv4iYrQ1JKuDM+kEocCL/Lj25QFgSpBaddfTttH1p1u8Qvm6MhRbfRxBAnsO9R8EuHtovh2iCQMzjVgRrv26Vc2eLDwkyWy6htQySxA7D5TWXY25uGx+fEcibex3NiWHZszlHYCFYfF9Z0ryuDFm3LL/MaQSIIjcTW5cSkkFArEE9V9R9Y3qBhsUcTdKoTkC+cx5Z6ZZ3NRRCSGcxn0jaJA5n4guGwhuW5JESdC07SM0ge9RsAl7GYdAzZZgliCSVjQaDT3rXisaCl0KslZ/l3BuV2kHvVHhOYb75Eym2pkEqZ326anbTQaVfuFZXIkh7RiNtzh1/DjKoBt/2EZiNNPNFLPMINm6vgyoI2Ykgdz5tjTVwrBXrbZLmIDdT1K9g0nt0rTxfB+LdtPKXFGZR5SsxqZO5jpWfWxVjI2YYDPcSb2Nv3SVzHUFgdNP8Ad9NYpu5RwJtvbIIZXtzm/q0B+lVz8uu14C2Et22nVGMmN/KBI2pn5ew3hO9vMHKKTlBErIj6TvVgvkqIrTKVBMeuFvNpfqPsSP0qXVfwMHwVnQ+Y/djVhW1X9IlJvqMKKKKnIwrBrNYNEIg854WXuiJzLmHY+hHXUUj43hpvtaDEeGqzOkqexA3J2rrnMuEzILg3SZ0mV6/beuePgXS6SjDwyZ1BkA7x7TWHqUNVpI8zZ0xW6na3ibLV23atwoyg7gb7elLuP46ysbZWVI1BkAg6fcVb8VxiWQBnFwhobuJHYdB3qtwV5Lp8Rrayu0kz6x9KrIhX3MMzl1iMuxWwftKhMELdsuZJYaQdVE+vXSpFlTaXxLuW2pMKqqC8HvHes8cttmmykp0kREevUSa84/h127ZS8AzGcrAtP/uA3AqypJ7PBlSxNuAF5Es+EYwhCMNZciQzMYk/SavH4wj2sywGEBvlIJ00HUVS4HhV2wC1q+QAFzAdZ126616v8FeMy3VIbplM95/OkMKiSMx59cVggDMh4+3dxQKqzsw+FB8JA1MkiJ2qVwnDDwvBxDG0ZGRD5QfXaJqZw3E+Ahs5xnLEz01/Oqf+BvNigXKMLfmJYmDJ0Hv6VJSMEDoSJpsLK5GSZe2cCtkyonNpJJckTsOxp55Ltz4lyImAPzP5j7UqWSR5njMQMoXr3PvrH1ronBcJ4VpVPxRLe51P7fSrOhQtZvPiT1rKiBAMSViLeZSO4Ncr/wBRsOQlu+sZlOQg9Z1Gnea6waTucOX1xVt7BJTMc9tuzD/Jq/eoOCZRpfGREbk/GA3haWGCSbjGQQYgrB0n2q8bjuTFKPhsgGRl6nY++9KvCeWXwtpn8cDEBjnVjCjWNZ1171swWOuXWK3GDMp8xEEKB2JGlZmorAbcDLKn27T3LviOEfE4vVz4QAYxsOn1MRpTHaxVnDW8qg5VjULJ6CT31P4UvYji4C+IAxMZVAEKTuNdtY39K8YLjaurWom64II+VNYJzR2E0lC3jqTbYo5OT8CROYBbbEM4uDVQdBod9/t+FQeFYdrjm3obe5YSMkCYnrW3C4KygZcU5Yv/AE6/DoAD0Pmq54Zet5PCtGUnR9ATsTI/CulWCe3qQFh3Yae8Hwpg38u8CGIzSSxj2jy+9WeP4imHtZRoVYxnWGmdhpH1qq4jwTwV8RLpUZgWA1YSdt9q3XuGPeli0xIloYOfbcbb1CgneQw5jHCjBU5/eU+I5wBZPCKkvClYMDNprpp370wcqPcKX7t1VDT4alfmyzr9yK5vzViLtl8wtqvi6KirDh1Oh099O9dY5WwL+DhrTiGVRcve+hg+pP5GtFacYI8xZu4IMcMFbyoo7AVvrArNaQGJnmFFFFdhCiiiiE8usiDtSNzDwRYa08+Gxm20wVPaae6j4zCrdUo4kH8PUetIvpFixtNprbM4bxDgb2mYXM3hiNQcxcenaq27dS1clFYWyABLaajfXrXUuL8JNrS6PEtfK8ap79jSjxrl0MFuWznAMgAaDtI7f5rKZSrYfqX9iOpavG6UF7jN20VtiMvqS2h6ztlmaYuEYl3uRZuKRoCYlZ69ekivdjgDBy5a0xygL5dI+by1UcTx/hBhbQIqtIyiBvvp030qHsbhfE4EsQFm5+3mNHErpVALpQEnUiNY2H41Qhb2ZhcKrZPQQDG8d6qbbHFwqk251YGSJ6+9MIstm8NVkQAdJBG0jsfSltXtaNqdrQQBjEXcPjWzsmXMwnLOmXrox3/zTJw5HvoqupS2NXOzNHc9a3rwuzbzG4PMIknQnqBTLwbhFzEBWcG3a3A2Zh0AHyj1OutOWv1Wwokxb6FeGOTNnLvDTeuC8wi2nwCPiI/Qfn7U415tWwoCqAANAB0r3WxTUK1wJkWWF2yZio+NwwcR1GoPrUmsUwjIwZAHByIjcx8EOIU5SFuAQQwkH7Glt7X8Fa8NEBa5p0LEk6yD/wBaCup4zB59Ro3fv70tcT4KlxgWGW6vwtv9xswrM1FLDqXEcOPvEPh+Fu31uLcZkW2wKoVicw1GunTp3qc+L8Eqgt6GJLLBJ3Go6V749g8WguP5yRAtsnmWdpKxI7mRVbwnFItqbqm5iA0CROsRvsJmkNnGTJCrL8CSLVu3i8QRckiyplFU6sTrAjbpNT73h+Ki4dDnWJDeVQB39a08PVsMly4NGcwT8Xcx9JqReu3lz+EnisIlgcoBj8Z/SkkkgKI6xPdkzAtOP/LvLHKCD9DvI/xUO9iT/E2rPifFqQGIKnqK32eG+M0FbiuRma4rSST03iJq54Fy7Zw90uAb2IOzH5B6dt967TXuyPmdb2DPmasHy8tq941w+IdPBWPMzREnuR0+9PPDMIba+bV21Y+vb2FasBw7K3iP5rm3oo7D96sa2Kato5mfbZuMzRRRViJhRRRRCFFFFEIVis0UQnllmqLHcsW2Oa2Tab+34T7r+1X9YqDIr8MJJXKnIMTsRwHEDpbuRsR5W/Gqm5wcoCGwjyxlioLT9pro9FVm0VZ5EsLrLBxOaPhmA/l4S7mUEKSj6ae1SeGcCxR2tizmGpdpjTWFGv5V0KiuDQ15yZ062zGBKHhPK9q1DOTdfeWHlB9F/wC6vgKKzVpEVBhRKzOWOTCiiipyMKKKKITFa79hXEMJrbWK4RmHUq7nDnHwNI7Nv9xVXiuFAmXsSe69ftTRRSG06GOW9lip/wCmWwIFh/YK0T9tK2/+mNAC2AB6mBTLNZqA0iSZ1TmUlrgzEQ7BF/ptiP8A7fsKtcLhEtiEWB+J9z1rdWaelSp0IlrGbuFYrNFMkIUUUUQhRRRRCFFFFEIUUVrvXQokmBXCcQnsmq7GcWRO3uTApX5n5oM+DaBLtI0+UdzVFhuGBsrXGZzB0k/r61m6jX7ThJo0aHI3PLzjfPNqyrMz6AfKN+kT3qr4bz5/EF1RLmdYJUEMYbY6GonGuDWWtZLhyzucs6dYH2qJyRy3YsF3s3JLGAxGsD096QNUGrOT7o86bDDb9Mbm4zdRczK6j3mvdjm9dPOp9GP6is2wQDmcdRVDd4ZacABFBJGwjSTOopS6iwEAGMFFbZyI/YLjCXInyk/Y+xqyBrjnnw2lm4bqGdG6Qdv+dqbOWualIgnMBAI+ZP3FXqdbzteVdRoCo3JHiitdq6GAIMg7GtlaMzYUUViiEzWq7eC7moPFuKrZGp/5+9I+P4w158rXBbVoAE+Zp766e1UtRrFr4Xky3p9I1vPQjLxbm6zZkZpI6DU61WJzLduhjZttdIjQGAJ9Tua0PgxZRVReurRJ1jWf1rbexq4e0rLmuO5ORScs7b9gBVH1rHb3GXRTUowoyZrHFcZBc2lAj4WcDr6CtX/9jetmHsn1yNmj6DU1pPGrpLPdyIQpChJOp9JIn9qruFYe74he64eROgJb320NQsNieTGBFzhk4+0dOF8127kCYPZvKaYLGKVtj9K5HxvjCCM1jM4JBHwAdiSNSYqby3zA7bI65R1JaR3HWfSnV6yxB7+REvoQ670GJ1Ws1WcM4mtwDXX/AJ+NWVatdiuMrMt0KnBmaKKKnIwoooohCiisUQmGaKUOYuKEkIuhOg/tHU+9XHM2P8K0x7KzEeiiuIcsc6tiOIqXQv4hKhR8g6GfQDX3qnqg7qQniW9LsVgz/wATo2D4Fa3WS+5ck5iY79qwcOoADeRyY0MkwPzqZiLqvIBYeo0+/pVRw7Cst5sxDKIhjJgHff7Vh716HJmspY5Jnvi3DDdtlbbEtvJY/WO1eeDYT+Hy+INVHnHeat7/AA8KyOlyF6r0avGNVtcjEsdRMaVFkZe50Wbhtz3PeM4hbuJlUwT/AG9O9R2wNsjMNlETMA99PvVbeVVceI0n+5tvY1tWbqwCvtOm/Wum3PuIzAVFRgHiebVtGEqqm2pgR5dR3Fc152xt/DY0siZfMjIV0GUbqQNDJ6muwLhQbWUgRuQBUDG8PX4gi765zMj+2Nqsae30m3EZyIi5RYMZxzLbkzjAdV/ocSs/K3UU31yMh7F0BG8jsSBvBA711DhOL8W0r9Yg+43rS0WoFgK/EpayjYQw8ybUTH4oW1nrUqlPmHG7kdTlH607U3emmYjT1eo+Iq8yY67cLZVJEQpOgBO7E9IBqrtYZvgIUt16ges9acHuh7JlQwI0BIAP216UvHAKbqC0SuQS4ImB6k7dprL07gZzzNhr1rAXEsuH4O7ds4cuxQozSB8yzoDt0qVxeyCAyWi2XMB0GwJMdak2rgZYVgAFgZWmJ007il/iXH7lkNaUZ2JMudFX0AHWPzpg4ORFAFzwZVXLhLHQopIBnfXT6H96ZeHXWbyW7cLoGOpIEVB4Ji0aVv2kUkrGVpLHeIOs6UxpfcsDl8gMCDrt7QIqvYtpYMx/pH22/wDkDiUXHsKVefDlDGVozQI2Ybz71o4fwa42viZbcyukOTtEdoq8x7knIDKxLeYE+buO/ao2J4kyW7zrDOoBAMHKY2032NNdyfaYtLjgBZEt4o2r1u2Syg+acvxAd52M10PAYnONdx+PrXHgrXLZYszXW1aZ9tCdopp5B4kTaDNMq5RvUD/umUE0PjwYvVU+pXvzyJ0OisAzWa2JjQoooohCg0ViiEQf9QsUQlwdytv70u8F4VYw9wFLMFwCGAk7a+wmrnnbzK0iYujSYmCRUS340rEBCO/mWdwawNUTuJzxN/ThfRA8y2sWCW/CZ1P07VItWFBIbc6H2qnCMpEsYkwQTPoCfpU3EYgQs/FsB1PvVT2AbsTpBPAM0cSxAw66k6zl0n86WMJi3uNcyuWCKXIDbxrHvXvmzibOotgEt2AJMz0j0pEx3GL2Hd0l1JUZVHlLE6gnTUenWr2np9QYHZ+Zj6l2Nn2E6fw7EjGfFC6SvoR+ZrLYO5Z1+LrtH5dYpS4TjLlm4jnoikj5VJWT9Qae+Gcet4i2crBnHxqupH/dVL9MMcS5ota2fTbmTsHj5UKRuKjcQxRh1kdBJEKI9agXULZhJQADL6H9arrg8Q5LpBAIUkTm12EUhSzDBMuMmGyBIt7Fn+IMZjEHuAQOn0n710nkvE5rbD1B/wDkPX1FI2Jx62FlVDT5Z3gAfnTRyPjC91wYkpOh3AIAMfU1o6D22ARWuUmnOI2465lRiN40+ulc/wCKy7LJGRPiBJEz7U7cfP8AKPqV/P8AxXPOOYu7bLhF8zDQ6aAbt+Q+tN/USzOEET+nrgFvMucNda3bLMEFsfDIkx0ExrWjDZQxuWxkLGXkmHB03Og22pbwF3+Wwu3ndfmQmR3kdjpTTgjFuLYk5RlDRDSM28Tp+tVSGrYA/Es2IFB+ZrwJZbjG5AUAQBqBud42HSqHjVgh2uqYRoKk9CdwYPWNKZsNjZGg0EBiAN5iD1n1qqfwrpa2xi50YHSVbSBsSNdPSpJZtAMgQV4AldwXBtcvZiVKpLMQDJY7b6CrvjmJv27M2E1kyZzFZ2le1aLVkw6TnDgKSBLKRoCVHY9am4jAnKoRiGt6yNM/61J7N3iLYFhgnE08Nv508W8IfKNMsaiem59BWnC8LCrKMMtyBDCNG30iZrNy7hhdym//ADTGbM4ZQY10O2saVG4xjovgKZjWZOUwZPpsDUS3PUFDqvPxK+1wt/FZA6shaFJmTAHb1pnwWDWy+RYgrJ7E9TFVvAMGPM4LFTJBOgEmdCe81bvaAa2wWAQQD12mlsWwMxqWFhgxt4bdzW1PpH2MfpUqqvl9ptd/M1WlegqOUBmNYMMRCiiimSEKwazWDRCcl/1T4i2Ht6DRr5zH+ndqq+T+YP4y0A2lxSVkbEdD9RT5z1wNMQrJcAK3RpPyuux/L7Ui8ucGtYZUV1OcMR5djvvG9Y+vNYrKkc5mtoldjuzx8RqwHDnVCGYNP31qRZwoWJ1I79Ki3sYcyqbTZZBUjpp1qReu9CQoP1P2rI3KJbbceZhArOzKqhti2USR2pGvYQ3cX4rWx/LO7DdVkRHr0pxfELb06mtuDZGQtu3Ux9qsJqSOfJlW7R7seAJzLEYa5cMOpFrMcs/Gesa7RMU2cp8NZcwVMiEaH5iYpj/gbVxs7nMoGggQP81vu3Vt67SPToNBHWrDWF6/zqVq9KK7MgyJxHCMAD8TAbdPeepqjw924rvKl4iRGo7fWmA4gHQsfQ6iqbieEKpde3c+UzqZkdjVThvpmlXZgYaL3HGw9u4Ee5cTNkLgCVTMYGbrqa6RyfhVS8coGloCY7lf/wA1x/h/A24hikLE5ECm6f6spJA+9dz5Us+R3j4jC/7U0H61tUU1qyle/Mz9TbZyrdSXx+3NlvSD+NJXEsGWJC/GFlBJ8wO4/L7V0PE2sysvcEUjcSxYtBXOoU5HEbUr9QXDB5LQOcFRE/HcKv5oAi5lzMvxAgeo60y2ON5rQZbc3QAMuxboSJ7fpUfmOy3hG7ZWHiZ1JYRtv5fpSfgb5JS41wo+aGGZjlA2kgQPeqZYuMxzGx3weo7YXGXAt17llEVFZgoYE3G37+vXrSrfvqZ8OFaJOYTBPr061d4vDOXUWlzBmAbUbegO5iT9ZqPc5fuI5zBFViQsAkLuZP3ipI2B7hiTqIBIP+575YxhRG8W54lzYZQc0diSNYqdxLHXDZvG3mzQAARBBMTl9gd62i4LQGRQTBJYqTmI06bVR8aY3c2a6FdguVVzAAAz0MSdR3pZOW74jNoT6V/rKV3ylSEMr/SASdN99femXgZa/Z8y5XQmGYeYrM6ev7V7Xl0Sj3HbQfCCfsDEkfvVpcwkZbaHIDEdW7kTTXt3fSJFgWzvPEVH4lf0WxcCqZCyoLEAxJP/AFTPy/xbxlZWOZ7Y8zRl1I7T6VQY3hd2wCDaLIsw6kQQTNWfLnBGtBvNLX2UAdAO/uJP2qT7SAB3HOEFeZ0XgNuLCest9yT+VWFa7FoKoUbAAD6VtraRdqgTzzHLEworFFSkZmsGs0UQkHjGCF62V67j3FInEGKaoACSAcwMD9q6QaX+YeDhwXUTPxDv6j1qhrtP6i5HcvaLUCt8N0YrYy5CglgVOojWTttVVcvqpBz+ZmGh3UdBHTvW/G4BsuUH/aY09fY0uYs2VuRevhGGUjQt7ZivwCsBNOWYgAzayiDcW4jM/FrVtlLEOepjap2GxiHMVAGbeKq/BsMP5aB9szbgTHWrfB8LRIggx1BP51whhwIttp55krxEUQ28SB/zrVVh8GGJuFyV1ygzp33ox1kswMEIQSdeoqFhscrnwjIA21AP3rq2OTgCBqULnP7zcT4hNqSYEztGvU1A4lZdnW3acMxBDyfhGg/GqXj/ADQucWcKRkMy8TJXeOpMntFMvL3Dv4e34zr53gIDLMx6aHaSdqurpXVRv7iRZX9S9S04ZwxbKixZX+Y5Ent6n2EmugYWwLaKi7KAB9Kp+W+ENbBu3f8Ayv0mci9vfvV7Wzp69i8zIvs3tClXmbh4DZ9QrwGI6H/MU11pxNhXUqwkHepX1C1CpkabTW4YTn2OdlsPJ8yoRt8XqD7UlrZBIAEq3ykgb/QaV0bHcP8ADOS6JT5G/Q0ucT4GQQAgIdgGbqABvPsKw0DUsVabaXIV3D8/aUXL3DGZyGLKoLFRuQAAd9spJP2p1e0jAKWzNuTmiSI6ddqrkwzZZsCFUkFGUCR6SNZiveF4iqtDqASZymMwY6SKU1vJ8SATd7u5C4nxIWnKWVzXI11At24Hc7nXUVTriFcuQAXCkyVkkkjUGq/iTOl11/uOvoxmZ7mrLCcBxGZbgyqsaiYInv6e1WPTXYCI4jC5kfBcfv4YZ7ylgSRbUmekDWpPDOL4ky90Iyf07ER/TrJrdjuEIYW4c1zXKuaB6x33qrwXCLpYhUbL1ZtFT/npNAKHO7udpRUXA6+8c7beMo0OUqdTsAYO3SmTlbA6+J8gGW3692/561Xcv8L8VFQAi0oAcnd4+UHtTrbQAAAQBoB2qxotNk+o38TO1upH/Ws90UUVrzMhRRRRCFFFFEIVis0UQlRxHg4Yl0gN1Hyt+x9a5Pzd/pycRfZ1vmyG1ZHGkxEhuo0rtxrxdsqwhgCOxE0k1YO5ODHC04w3InKcPwK5aw4s22kNElYkxvFeEwV6yBbRnCiSTr5p+mkV0TEcvWmMrmQ/2nT7H9KiNy4+wvSD0ZZrNbQvmaSa+vGCInWLuJMAWmZQIOghunU6VX3eWL19816La5SIkTrOpM9J6U/ry0/W9A/tSI/GpljluyPizXP9x0+wgfeu1aFlOf8AMi+uToCcz5Z5EtYfEeLbLYm8ui6Rat9JJ2rp/DODBCLl057vf5U9FHT3qztWlUQoAHYCBWytNU8tzMxnz1xMRWaKKZIQrFZoohNGKwy3FKsJB/D29aWsdw+7ZByg3bfoJYf+3r9KbKxFJtoWwcxldrJ1ELCYOyxkXCI6FiCPp0qJx7CtsUDpG/Uexp6x/B7N740BP9QlWH1GtVjcrKPgvXVHYlWH4is59AQMLiX69cM5ac5fhdgwfDfNuTmbXtBNSrdvFHyC2VGxZmAkenU9aeDyqTviHjbRFGlSk5ZsnVzcuH+5yB9lgVEaK49x5/UKhyBEGxw1VxAYl710DRV80fbam/A8vPcIa/5FGotqd/8Ac37Ux4XBW7Qi2iqPQRW+KtU6BVOXOZSu1rP1xPFm0FAVQABoANhXus0VeAlKFYrNFdhCiiiiEKKKKIQoooohCiiiiEKKKxRCZoooohCisVmiEKKxWaIQorFFEJmiisUQmaKxRRCZorFFEJmisVmiExWaxRRCZorFFEJmisUUQn//2Q=="/>
          <p:cNvSpPr>
            <a:spLocks noChangeAspect="1" noChangeArrowheads="1"/>
          </p:cNvSpPr>
          <p:nvPr/>
        </p:nvSpPr>
        <p:spPr bwMode="auto">
          <a:xfrm>
            <a:off x="155575" y="-1303338"/>
            <a:ext cx="2857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6" name="Picture 6" descr="http://culinaryherbcenter.ger-nis.com/wp-content/uploads/2011/03/4-pizzas-300x2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4220" r="7602" b="6065"/>
          <a:stretch/>
        </p:blipFill>
        <p:spPr bwMode="auto">
          <a:xfrm>
            <a:off x="3095870" y="2132856"/>
            <a:ext cx="1648836" cy="16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tephanie\AppData\Local\Temp\Temp1_csd-fairybears1.zip\Fairy bears Pro\b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1" y="1678612"/>
            <a:ext cx="2409921" cy="3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Isaac has this row of 15 cubes.</a:t>
            </a:r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He divides the row into two sections. One section is 3 cubes longer than the other section. </a:t>
            </a:r>
          </a:p>
          <a:p>
            <a:endParaRPr lang="en-AU" sz="3200" dirty="0"/>
          </a:p>
          <a:p>
            <a:r>
              <a:rPr lang="en-AU" sz="3200" dirty="0" smtClean="0"/>
              <a:t>How many cubes are in each section? </a:t>
            </a:r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 </a:t>
            </a:r>
            <a:endParaRPr lang="en-AU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556792"/>
            <a:ext cx="7033558" cy="1114854"/>
            <a:chOff x="562778" y="1882098"/>
            <a:chExt cx="5232513" cy="610510"/>
          </a:xfrm>
        </p:grpSpPr>
        <p:pic>
          <p:nvPicPr>
            <p:cNvPr id="2051" name="Picture 3" descr="C:\Users\Stephanie\Documents\2015\clipart\Base 10 Blocks\BaseTen 10s 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33551" y="411325"/>
              <a:ext cx="610510" cy="355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Stephanie\Documents\2015\clipart\Base 10 Blocks\BaseTen 10s Blu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 rot="5400000">
              <a:off x="4602022" y="1299339"/>
              <a:ext cx="610510" cy="1776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29" y="4005064"/>
            <a:ext cx="1598951" cy="25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81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Five students were playing a card game. There were 52 cards. Each child was given 7 cards.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r>
              <a:rPr lang="en-AU" sz="3600" dirty="0" smtClean="0"/>
              <a:t>How many cards were left over?</a:t>
            </a:r>
            <a:endParaRPr lang="en-AU" sz="36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52" y="2039435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5" b="100000" l="556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24" y="1951191"/>
            <a:ext cx="5794987" cy="33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http://previews.123rf.com/images/iimages/iimages1205/iimages120500222/13524509-Illustration-of-boy-putting-on-shoes-Stock-Vector-carto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86154" l="3407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" t="1961" r="-990" b="-1961"/>
          <a:stretch/>
        </p:blipFill>
        <p:spPr bwMode="auto">
          <a:xfrm>
            <a:off x="5868144" y="3501008"/>
            <a:ext cx="2160661" cy="2814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 group of students were in  5 teams.</a:t>
            </a:r>
            <a:endParaRPr lang="en-AU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3526"/>
              </p:ext>
            </p:extLst>
          </p:nvPr>
        </p:nvGraphicFramePr>
        <p:xfrm>
          <a:off x="545434" y="1412776"/>
          <a:ext cx="3234478" cy="28083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3655"/>
                <a:gridCol w="2430823"/>
              </a:tblGrid>
              <a:tr h="468052">
                <a:tc>
                  <a:txBody>
                    <a:bodyPr/>
                    <a:lstStyle/>
                    <a:p>
                      <a:r>
                        <a:rPr lang="en-AU" dirty="0" smtClean="0"/>
                        <a:t>Team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Number of students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3J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36510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Some students changed teams.</a:t>
            </a:r>
          </a:p>
          <a:p>
            <a:r>
              <a:rPr lang="en-AU" sz="3200" dirty="0" smtClean="0"/>
              <a:t>The teams now have an equal number of students.</a:t>
            </a:r>
          </a:p>
          <a:p>
            <a:endParaRPr lang="en-AU" sz="3200" dirty="0"/>
          </a:p>
          <a:p>
            <a:r>
              <a:rPr lang="en-AU" sz="3200" dirty="0" smtClean="0"/>
              <a:t>How many students now in each team?</a:t>
            </a:r>
            <a:endParaRPr lang="en-AU" sz="3200" dirty="0"/>
          </a:p>
        </p:txBody>
      </p:sp>
      <p:pic>
        <p:nvPicPr>
          <p:cNvPr id="20484" name="Picture 4" descr="C:\Users\Stephanie\Documents\2015\clipart\Monster_Sports_by_ScrappinDoodles\Monster_Sports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5827"/>
            <a:ext cx="3408421" cy="38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655022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Mrs Williamson asks her students to follow these steps.</a:t>
            </a:r>
            <a:endParaRPr lang="en-AU" sz="3200" dirty="0"/>
          </a:p>
        </p:txBody>
      </p:sp>
      <p:pic>
        <p:nvPicPr>
          <p:cNvPr id="19460" name="Picture 4" descr="http://photos.gograph.com/thumbs/CSP/CSP990/k11514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570"/>
          <a:stretch/>
        </p:blipFill>
        <p:spPr bwMode="auto">
          <a:xfrm flipH="1">
            <a:off x="539550" y="1916476"/>
            <a:ext cx="2453383" cy="30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699792" y="1196752"/>
            <a:ext cx="6120680" cy="2808312"/>
          </a:xfrm>
          <a:prstGeom prst="wedgeEllipseCallout">
            <a:avLst>
              <a:gd name="adj1" fmla="val -67470"/>
              <a:gd name="adj2" fmla="val 387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573066" y="1484784"/>
            <a:ext cx="4392488" cy="21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Think of an even number between 1 and 10.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Halve it.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Add the number you started with.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Multiply by 4.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Divide the number by the number you started with.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430" y="54452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What answer should you get?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 barbeque was held for 36 students. There were 3 sausages  for each student. 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How many sausages were there altogether?</a:t>
            </a:r>
            <a:endParaRPr lang="en-AU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167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9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There are 60 boxes of flowers in a van. There are six florists. Seven boxes are delivered to each shop.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How many boxes are left after the van has been to each of the florists.</a:t>
            </a:r>
            <a:endParaRPr lang="en-AU" sz="3200" dirty="0"/>
          </a:p>
        </p:txBody>
      </p:sp>
      <p:pic>
        <p:nvPicPr>
          <p:cNvPr id="17411" name="Picture 3" descr="C:\Users\Stephanie\AppData\Local\Temp\Temp1_csd-butterfliesflowersandaprilshowers1.zip\butterflies flowers and april showers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95446" cy="34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9" b="95890" l="580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8" y="3405485"/>
            <a:ext cx="4590639" cy="1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6529756"/>
            <a:ext cx="19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eb.sd71.bc.ca/math/uploads/images/story%20map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7" y="1196752"/>
            <a:ext cx="82533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Have students use the following think board to solve the problems……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455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 smtClean="0"/>
          </a:p>
          <a:p>
            <a:r>
              <a:rPr lang="en-AU" sz="3600" dirty="0" smtClean="0"/>
              <a:t>A  bag of  3 apples costs $2.00.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r>
              <a:rPr lang="en-AU" sz="3600" dirty="0" smtClean="0"/>
              <a:t>What is the largest number of apples that can be bought for $20.00?</a:t>
            </a:r>
            <a:endParaRPr lang="en-A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0789" l="17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92" y="1525892"/>
            <a:ext cx="17054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0789" l="17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17054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0789" l="17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26398"/>
            <a:ext cx="17054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7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Joanne is packing 43  Cookie Monster cupcakes into boxes. Each full box holds 5 cakes.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endParaRPr lang="en-AU" sz="3600" dirty="0" smtClean="0"/>
          </a:p>
          <a:p>
            <a:r>
              <a:rPr lang="en-AU" sz="3600" dirty="0" smtClean="0"/>
              <a:t>What is the smallest number of boxes Joanne needs to pack all the  Cookie Monster cupcakes?</a:t>
            </a:r>
            <a:endParaRPr lang="en-AU" sz="3600" dirty="0"/>
          </a:p>
          <a:p>
            <a:endParaRPr lang="en-A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390126" y="1652262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2051720" y="2492896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3635896" y="1644757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5364088" y="2500364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6876256" y="1434652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Zac puts  trading cards into 4 equal piles. Each pile has 20 cards.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r>
              <a:rPr lang="en-AU" sz="3600" dirty="0" smtClean="0"/>
              <a:t>How many  trading cards does Zac have altogether?</a:t>
            </a:r>
            <a:endParaRPr lang="en-A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9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987">
            <a:off x="665719" y="19709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38" y="1778256"/>
            <a:ext cx="1418456" cy="193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5" y="1800095"/>
            <a:ext cx="1393743" cy="19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168">
            <a:off x="7047844" y="2170932"/>
            <a:ext cx="1454379" cy="203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39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At Thomas Acres Public School there are 10 boxes of footballs. Four boxes have 6 footballs in each box. The other boxes have 5 footballs in each box.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r>
              <a:rPr lang="en-AU" sz="3600" dirty="0" smtClean="0"/>
              <a:t>How many footballs does Thomas Acres have altogether?</a:t>
            </a:r>
            <a:endParaRPr lang="en-AU" sz="3600" dirty="0"/>
          </a:p>
        </p:txBody>
      </p:sp>
      <p:pic>
        <p:nvPicPr>
          <p:cNvPr id="6147" name="Picture 3" descr="C:\Users\Stephanie\Documents\2015\clipart\Little_Sports_Gator_by_ScrappinDoodles\Little_Sports_Gato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17096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ephanie\Documents\2015\clipart\SportsBalls_byScrappinDoodles\Foo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4528">
            <a:off x="3174273" y="3590126"/>
            <a:ext cx="558046" cy="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" b="99495" l="8000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14594"/>
            <a:ext cx="1754573" cy="126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Stephanie\Documents\2015\clipart\SportsBalls_byScrappinDoodles\Foo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1167">
            <a:off x="3826947" y="3304524"/>
            <a:ext cx="558046" cy="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tephanie\Documents\2015\clipart\SportsBalls_byScrappinDoodles\Foo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777">
            <a:off x="3220340" y="3171323"/>
            <a:ext cx="558046" cy="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20272" y="652677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	Greg had $32 to spend whilst on his 8 day holiday. 	He spent exactly the same amount each day. At the</a:t>
            </a:r>
          </a:p>
          <a:p>
            <a:r>
              <a:rPr lang="en-AU" sz="3200" dirty="0"/>
              <a:t>	</a:t>
            </a:r>
            <a:r>
              <a:rPr lang="en-AU" sz="3200" dirty="0" smtClean="0"/>
              <a:t> end of the holiday he had no money left.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How much did he spend each day?</a:t>
            </a:r>
          </a:p>
          <a:p>
            <a:endParaRPr lang="en-AU" sz="3200" dirty="0"/>
          </a:p>
        </p:txBody>
      </p:sp>
      <p:pic>
        <p:nvPicPr>
          <p:cNvPr id="8195" name="Picture 3" descr="C:\Users\Stephanie\AppData\Local\Temp\Temp1_csd-beachbears1.zip\beach bears pro\b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0" y="2060848"/>
            <a:ext cx="3863978" cy="39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tephanie\AppData\Local\Temp\Temp1_csd-beachbears1.zip\beach bears pro\bb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0302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52" y="26064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Sarah  puts some forks and spoons end to end. </a:t>
            </a:r>
          </a:p>
          <a:p>
            <a:endParaRPr lang="en-AU" sz="3200" dirty="0"/>
          </a:p>
          <a:p>
            <a:r>
              <a:rPr lang="en-AU" sz="3200" dirty="0" smtClean="0"/>
              <a:t>3 forks make the same length as 5 spoons.  Each fork is 15 centimetres long.</a:t>
            </a:r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How many centimetres long is each spoon?</a:t>
            </a:r>
            <a:endParaRPr lang="en-AU" sz="3200" dirty="0"/>
          </a:p>
        </p:txBody>
      </p:sp>
      <p:pic>
        <p:nvPicPr>
          <p:cNvPr id="18" name="Picture 17" descr="http://www.schools.nsw.edu.au/learning/7-12assessments/naplan/teachstrategies/yr2012/item_jpgs_allyears/2012/5q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28955" r="2341" b="33134"/>
          <a:stretch/>
        </p:blipFill>
        <p:spPr bwMode="auto">
          <a:xfrm>
            <a:off x="229140" y="2636912"/>
            <a:ext cx="6768752" cy="1347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 descr="C:\Users\Stephanie\AppData\Local\Temp\Temp1_csd-butterfliesflowersandaprilshowers1.zip\butterflies flowers and april showers\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63286"/>
            <a:ext cx="2304256" cy="24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Zoe made some cookie men.</a:t>
            </a:r>
          </a:p>
          <a:p>
            <a:endParaRPr lang="en-AU" sz="1600" dirty="0"/>
          </a:p>
          <a:p>
            <a:r>
              <a:rPr lang="en-AU" sz="3200" dirty="0" smtClean="0"/>
              <a:t>Each cookie had 2 chocolate buttons for eyes and three red smarties. Zoe used 48 smarties altogether.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How many chocolate buttons did Zoe use?</a:t>
            </a:r>
            <a:endParaRPr lang="en-AU" sz="3200" dirty="0"/>
          </a:p>
        </p:txBody>
      </p:sp>
      <p:pic>
        <p:nvPicPr>
          <p:cNvPr id="10246" name="Picture 6" descr="https://encrypted-tbn0.gstatic.com/images?q=tbn:ANd9GcT80WybWvSxFbr_JKYYreMEw_bRrtZdJdhGptlFt8r5YN2_Ksv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318">
            <a:off x="594535" y="2852936"/>
            <a:ext cx="1980829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T80WybWvSxFbr_JKYYreMEw_bRrtZdJdhGptlFt8r5YN2_Ksv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1980829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0.gstatic.com/images?q=tbn:ANd9GcT80WybWvSxFbr_JKYYreMEw_bRrtZdJdhGptlFt8r5YN2_Ksv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99">
            <a:off x="5724128" y="2763250"/>
            <a:ext cx="1980829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264</TotalTime>
  <Words>598</Words>
  <Application>Microsoft Office PowerPoint</Application>
  <PresentationFormat>On-screen Show (4:3)</PresentationFormat>
  <Paragraphs>184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Karen</cp:lastModifiedBy>
  <cp:revision>33</cp:revision>
  <dcterms:created xsi:type="dcterms:W3CDTF">2015-09-04T21:28:12Z</dcterms:created>
  <dcterms:modified xsi:type="dcterms:W3CDTF">2015-10-13T09:59:45Z</dcterms:modified>
</cp:coreProperties>
</file>