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8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9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0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1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2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43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4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45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6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7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48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49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5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51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52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7"/>
  </p:notes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200" d="100"/>
          <a:sy n="200" d="100"/>
        </p:scale>
        <p:origin x="60" y="29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D85D1B19-834D-4E27-BAF3-8DBE95078ACE}" type="presOf" srcId="{B822A2D2-FB89-4C7D-8336-1DD0F4F21E12}" destId="{388A160B-F23B-4D42-B24F-222AB722DF8A}" srcOrd="0" destOrd="0" presId="urn:microsoft.com/office/officeart/2005/8/layout/radial4"/>
    <dgm:cxn modelId="{04B45F26-D52D-4017-B1E6-031CC97022D5}" type="presOf" srcId="{A9468A9F-AE8C-4504-80DE-13BA9DD815F1}" destId="{2E71462E-7F1D-4548-BF28-730E4F344BB8}" srcOrd="0" destOrd="0" presId="urn:microsoft.com/office/officeart/2005/8/layout/radial4"/>
    <dgm:cxn modelId="{27EF5634-6D38-4559-9CC3-9493E081A6B1}" type="presOf" srcId="{AE352902-E7E5-4C5C-A30A-9EAE18EA3E60}" destId="{C5F18974-7C2F-457C-9959-12F0A3B6CAD9}" srcOrd="0" destOrd="0" presId="urn:microsoft.com/office/officeart/2005/8/layout/radial4"/>
    <dgm:cxn modelId="{47B9365D-B45C-4D85-82A0-F82C171F7742}" type="presOf" srcId="{5521EB7D-27A2-4DD0-93FB-729C680CBE0E}" destId="{97D54518-187C-4AA4-A6D1-50C0DCD66427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F5F24F62-6AA0-461A-8E22-D3431E97C3DA}" type="presOf" srcId="{A9B16E14-D616-4452-949F-EE734B7614D1}" destId="{7EFB74AF-4715-4C71-9DB5-7E1A46788EAE}" srcOrd="0" destOrd="0" presId="urn:microsoft.com/office/officeart/2005/8/layout/radial4"/>
    <dgm:cxn modelId="{17AC7A51-13A5-4D95-B028-192022C97E00}" type="presOf" srcId="{843A1F57-9951-4FED-B090-F779A0F3FFCA}" destId="{8FF7D69A-0C7A-411C-84AF-278CA9BF9C35}" srcOrd="0" destOrd="0" presId="urn:microsoft.com/office/officeart/2005/8/layout/radial4"/>
    <dgm:cxn modelId="{0654F151-0459-44C7-A07C-582502E09321}" type="presOf" srcId="{703B137C-CDBF-4DF0-9112-A6C01D37E8C3}" destId="{9939BB84-7045-49E5-8217-5E72B4798562}" srcOrd="0" destOrd="0" presId="urn:microsoft.com/office/officeart/2005/8/layout/radial4"/>
    <dgm:cxn modelId="{5C56FE73-48AF-4DDC-A426-780135A15F5D}" type="presOf" srcId="{FB23AB01-F31E-491E-8179-D70B7BA7A01B}" destId="{E85B08FE-DB8D-4530-AEF0-621436585F5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CC513FA6-474A-4C58-9D9A-A4D646B6FBA0}" type="presOf" srcId="{2999A799-2ACB-407C-B60E-4879E25A2AB5}" destId="{47BDCC55-4B90-413A-B8B8-89C8A60BA90B}" srcOrd="0" destOrd="0" presId="urn:microsoft.com/office/officeart/2005/8/layout/radial4"/>
    <dgm:cxn modelId="{D0CBBFC3-A9F2-4CE4-BF85-610DCA2E80F4}" type="presOf" srcId="{B7FAAE28-19A8-4B67-8B4D-E22622E7FFB9}" destId="{9C05470B-2B15-47B1-82B6-A53719C20638}" srcOrd="0" destOrd="0" presId="urn:microsoft.com/office/officeart/2005/8/layout/radial4"/>
    <dgm:cxn modelId="{27DF76C8-E2D9-4E2F-8D2D-3F8BD88EE28C}" type="presOf" srcId="{14FA7906-B2D7-4C23-BF07-10DA4DA6FF76}" destId="{C1EA00B4-4A0E-4BC1-A4FD-83A68D990FD4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EBE62BDA-87D2-449D-A1F3-03414BD3A488}" type="presOf" srcId="{A581DFC3-4917-4187-A014-F8C668098D07}" destId="{7EDF3D32-18A4-4972-9B63-1A1FFEBFF728}" srcOrd="0" destOrd="0" presId="urn:microsoft.com/office/officeart/2005/8/layout/radial4"/>
    <dgm:cxn modelId="{2DFEC4DD-8F04-4B76-87EF-F9D2ACD12B0D}" type="presOf" srcId="{605F8D90-A927-48F0-A6FD-C4D9A706F742}" destId="{35FE7904-331C-40C9-9EC6-0E5AC5BDF970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2E40CEA-14E4-44F3-AFAE-102EF7C9ACBF}" type="presOf" srcId="{88E2041A-9D66-4117-A61F-5D56B5324A7E}" destId="{106C14B8-8E4F-434D-8F56-69638D232423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BFA266E6-85B2-4D05-9718-B56E1BAB3F1C}" type="presParOf" srcId="{C1EA00B4-4A0E-4BC1-A4FD-83A68D990FD4}" destId="{106C14B8-8E4F-434D-8F56-69638D232423}" srcOrd="0" destOrd="0" presId="urn:microsoft.com/office/officeart/2005/8/layout/radial4"/>
    <dgm:cxn modelId="{721F249F-34DD-4E55-8D17-E69976AB39E1}" type="presParOf" srcId="{C1EA00B4-4A0E-4BC1-A4FD-83A68D990FD4}" destId="{9C05470B-2B15-47B1-82B6-A53719C20638}" srcOrd="1" destOrd="0" presId="urn:microsoft.com/office/officeart/2005/8/layout/radial4"/>
    <dgm:cxn modelId="{8FA6A1A8-13CC-4465-A757-221449125FE1}" type="presParOf" srcId="{C1EA00B4-4A0E-4BC1-A4FD-83A68D990FD4}" destId="{2E71462E-7F1D-4548-BF28-730E4F344BB8}" srcOrd="2" destOrd="0" presId="urn:microsoft.com/office/officeart/2005/8/layout/radial4"/>
    <dgm:cxn modelId="{2255FB51-9A3A-4755-9B69-E02ABD2249F5}" type="presParOf" srcId="{C1EA00B4-4A0E-4BC1-A4FD-83A68D990FD4}" destId="{E85B08FE-DB8D-4530-AEF0-621436585F58}" srcOrd="3" destOrd="0" presId="urn:microsoft.com/office/officeart/2005/8/layout/radial4"/>
    <dgm:cxn modelId="{9033CDA5-CAD7-45F8-B227-DB0533D5F349}" type="presParOf" srcId="{C1EA00B4-4A0E-4BC1-A4FD-83A68D990FD4}" destId="{C5F18974-7C2F-457C-9959-12F0A3B6CAD9}" srcOrd="4" destOrd="0" presId="urn:microsoft.com/office/officeart/2005/8/layout/radial4"/>
    <dgm:cxn modelId="{EFAE277E-C603-43C4-9136-1AACA82CCCDC}" type="presParOf" srcId="{C1EA00B4-4A0E-4BC1-A4FD-83A68D990FD4}" destId="{8FF7D69A-0C7A-411C-84AF-278CA9BF9C35}" srcOrd="5" destOrd="0" presId="urn:microsoft.com/office/officeart/2005/8/layout/radial4"/>
    <dgm:cxn modelId="{0959EA29-16E6-4629-B2D7-7974550C9750}" type="presParOf" srcId="{C1EA00B4-4A0E-4BC1-A4FD-83A68D990FD4}" destId="{97D54518-187C-4AA4-A6D1-50C0DCD66427}" srcOrd="6" destOrd="0" presId="urn:microsoft.com/office/officeart/2005/8/layout/radial4"/>
    <dgm:cxn modelId="{0BD376AB-6F73-4515-8A48-70A7CC71757C}" type="presParOf" srcId="{C1EA00B4-4A0E-4BC1-A4FD-83A68D990FD4}" destId="{9939BB84-7045-49E5-8217-5E72B4798562}" srcOrd="7" destOrd="0" presId="urn:microsoft.com/office/officeart/2005/8/layout/radial4"/>
    <dgm:cxn modelId="{44E31B34-38B4-4E30-9B23-ECE419CA9A29}" type="presParOf" srcId="{C1EA00B4-4A0E-4BC1-A4FD-83A68D990FD4}" destId="{7EFB74AF-4715-4C71-9DB5-7E1A46788EAE}" srcOrd="8" destOrd="0" presId="urn:microsoft.com/office/officeart/2005/8/layout/radial4"/>
    <dgm:cxn modelId="{C640441D-5387-4A7E-B010-6D8FB95DC49E}" type="presParOf" srcId="{C1EA00B4-4A0E-4BC1-A4FD-83A68D990FD4}" destId="{388A160B-F23B-4D42-B24F-222AB722DF8A}" srcOrd="9" destOrd="0" presId="urn:microsoft.com/office/officeart/2005/8/layout/radial4"/>
    <dgm:cxn modelId="{37860460-19DF-4639-ADFB-ED6B7AC4FF06}" type="presParOf" srcId="{C1EA00B4-4A0E-4BC1-A4FD-83A68D990FD4}" destId="{47BDCC55-4B90-413A-B8B8-89C8A60BA90B}" srcOrd="10" destOrd="0" presId="urn:microsoft.com/office/officeart/2005/8/layout/radial4"/>
    <dgm:cxn modelId="{AE580C72-17E3-49BE-828A-E15DD880761C}" type="presParOf" srcId="{C1EA00B4-4A0E-4BC1-A4FD-83A68D990FD4}" destId="{35FE7904-331C-40C9-9EC6-0E5AC5BDF970}" srcOrd="11" destOrd="0" presId="urn:microsoft.com/office/officeart/2005/8/layout/radial4"/>
    <dgm:cxn modelId="{F41D079D-7739-45F3-94C4-A550FEB49443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8DE8FD05-4D21-4F1D-A758-14D80F436DBB}" type="presOf" srcId="{88E2041A-9D66-4117-A61F-5D56B5324A7E}" destId="{106C14B8-8E4F-434D-8F56-69638D232423}" srcOrd="0" destOrd="0" presId="urn:microsoft.com/office/officeart/2005/8/layout/radial4"/>
    <dgm:cxn modelId="{C3E80519-3123-4FE4-B7D4-276A1F8E3E86}" type="presOf" srcId="{2999A799-2ACB-407C-B60E-4879E25A2AB5}" destId="{47BDCC55-4B90-413A-B8B8-89C8A60BA90B}" srcOrd="0" destOrd="0" presId="urn:microsoft.com/office/officeart/2005/8/layout/radial4"/>
    <dgm:cxn modelId="{ABA03E25-6103-4F25-A57E-6AFD9207FCEC}" type="presOf" srcId="{703B137C-CDBF-4DF0-9112-A6C01D37E8C3}" destId="{9939BB84-7045-49E5-8217-5E72B4798562}" srcOrd="0" destOrd="0" presId="urn:microsoft.com/office/officeart/2005/8/layout/radial4"/>
    <dgm:cxn modelId="{8DDC305D-D679-4ADC-B76A-6ABBA59FC28F}" type="presOf" srcId="{843A1F57-9951-4FED-B090-F779A0F3FFCA}" destId="{8FF7D69A-0C7A-411C-84AF-278CA9BF9C35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C22F4562-DE0A-4587-9DBF-ADA89B34B996}" type="presOf" srcId="{FB23AB01-F31E-491E-8179-D70B7BA7A01B}" destId="{E85B08FE-DB8D-4530-AEF0-621436585F58}" srcOrd="0" destOrd="0" presId="urn:microsoft.com/office/officeart/2005/8/layout/radial4"/>
    <dgm:cxn modelId="{CB338F4A-38B0-44A0-BAB3-A2798D1E50EB}" type="presOf" srcId="{5521EB7D-27A2-4DD0-93FB-729C680CBE0E}" destId="{97D54518-187C-4AA4-A6D1-50C0DCD66427}" srcOrd="0" destOrd="0" presId="urn:microsoft.com/office/officeart/2005/8/layout/radial4"/>
    <dgm:cxn modelId="{F42A1882-EDAD-45D9-A76D-318FE3513EBD}" type="presOf" srcId="{A9B16E14-D616-4452-949F-EE734B7614D1}" destId="{7EFB74AF-4715-4C71-9DB5-7E1A46788EAE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661C7C8A-B660-4BD0-AD40-1A2A17DD0401}" type="presOf" srcId="{14FA7906-B2D7-4C23-BF07-10DA4DA6FF76}" destId="{C1EA00B4-4A0E-4BC1-A4FD-83A68D990FD4}" srcOrd="0" destOrd="0" presId="urn:microsoft.com/office/officeart/2005/8/layout/radial4"/>
    <dgm:cxn modelId="{A54ACD9C-3F0E-4875-9225-D7464C5ACB49}" type="presOf" srcId="{B7FAAE28-19A8-4B67-8B4D-E22622E7FFB9}" destId="{9C05470B-2B15-47B1-82B6-A53719C20638}" srcOrd="0" destOrd="0" presId="urn:microsoft.com/office/officeart/2005/8/layout/radial4"/>
    <dgm:cxn modelId="{54B2E0AD-4F17-481C-9543-0B24EB6DFD8E}" type="presOf" srcId="{A9468A9F-AE8C-4504-80DE-13BA9DD815F1}" destId="{2E71462E-7F1D-4548-BF28-730E4F344BB8}" srcOrd="0" destOrd="0" presId="urn:microsoft.com/office/officeart/2005/8/layout/radial4"/>
    <dgm:cxn modelId="{0CDAF9BB-4CE3-42F1-B78D-F4238A26BB32}" type="presOf" srcId="{AE352902-E7E5-4C5C-A30A-9EAE18EA3E60}" destId="{C5F18974-7C2F-457C-9959-12F0A3B6CAD9}" srcOrd="0" destOrd="0" presId="urn:microsoft.com/office/officeart/2005/8/layout/radial4"/>
    <dgm:cxn modelId="{B537AACE-12F9-4E16-B576-9D7ECD4EC5A4}" type="presOf" srcId="{B822A2D2-FB89-4C7D-8336-1DD0F4F21E12}" destId="{388A160B-F23B-4D42-B24F-222AB722DF8A}" srcOrd="0" destOrd="0" presId="urn:microsoft.com/office/officeart/2005/8/layout/radial4"/>
    <dgm:cxn modelId="{F0D52DD0-A662-42D2-A149-045C5E235EC9}" type="presOf" srcId="{A581DFC3-4917-4187-A014-F8C668098D07}" destId="{7EDF3D32-18A4-4972-9B63-1A1FFEBFF72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F66B96FD-D122-4B46-A954-05A60A9E698E}" type="presOf" srcId="{605F8D90-A927-48F0-A6FD-C4D9A706F742}" destId="{35FE7904-331C-40C9-9EC6-0E5AC5BDF970}" srcOrd="0" destOrd="0" presId="urn:microsoft.com/office/officeart/2005/8/layout/radial4"/>
    <dgm:cxn modelId="{F48604F3-15D2-4C7A-9B05-D8A0559BFF1D}" type="presParOf" srcId="{C1EA00B4-4A0E-4BC1-A4FD-83A68D990FD4}" destId="{106C14B8-8E4F-434D-8F56-69638D232423}" srcOrd="0" destOrd="0" presId="urn:microsoft.com/office/officeart/2005/8/layout/radial4"/>
    <dgm:cxn modelId="{8F584C24-DBB2-47A6-9D61-9C2223112868}" type="presParOf" srcId="{C1EA00B4-4A0E-4BC1-A4FD-83A68D990FD4}" destId="{9C05470B-2B15-47B1-82B6-A53719C20638}" srcOrd="1" destOrd="0" presId="urn:microsoft.com/office/officeart/2005/8/layout/radial4"/>
    <dgm:cxn modelId="{1B0398DA-9869-4096-8A57-40D11BEE002F}" type="presParOf" srcId="{C1EA00B4-4A0E-4BC1-A4FD-83A68D990FD4}" destId="{2E71462E-7F1D-4548-BF28-730E4F344BB8}" srcOrd="2" destOrd="0" presId="urn:microsoft.com/office/officeart/2005/8/layout/radial4"/>
    <dgm:cxn modelId="{A56DCE82-BAD0-49A0-9708-C988319C5897}" type="presParOf" srcId="{C1EA00B4-4A0E-4BC1-A4FD-83A68D990FD4}" destId="{E85B08FE-DB8D-4530-AEF0-621436585F58}" srcOrd="3" destOrd="0" presId="urn:microsoft.com/office/officeart/2005/8/layout/radial4"/>
    <dgm:cxn modelId="{13F32082-E208-4808-B3A4-0253EF3FAEEF}" type="presParOf" srcId="{C1EA00B4-4A0E-4BC1-A4FD-83A68D990FD4}" destId="{C5F18974-7C2F-457C-9959-12F0A3B6CAD9}" srcOrd="4" destOrd="0" presId="urn:microsoft.com/office/officeart/2005/8/layout/radial4"/>
    <dgm:cxn modelId="{7D285CD6-C703-4ECE-83BF-C45524ED4E1D}" type="presParOf" srcId="{C1EA00B4-4A0E-4BC1-A4FD-83A68D990FD4}" destId="{8FF7D69A-0C7A-411C-84AF-278CA9BF9C35}" srcOrd="5" destOrd="0" presId="urn:microsoft.com/office/officeart/2005/8/layout/radial4"/>
    <dgm:cxn modelId="{74233646-35F6-4E56-AADB-82AACA42C8E2}" type="presParOf" srcId="{C1EA00B4-4A0E-4BC1-A4FD-83A68D990FD4}" destId="{97D54518-187C-4AA4-A6D1-50C0DCD66427}" srcOrd="6" destOrd="0" presId="urn:microsoft.com/office/officeart/2005/8/layout/radial4"/>
    <dgm:cxn modelId="{910F19AC-7BF7-4DB1-B7BE-2A5E8523DF8C}" type="presParOf" srcId="{C1EA00B4-4A0E-4BC1-A4FD-83A68D990FD4}" destId="{9939BB84-7045-49E5-8217-5E72B4798562}" srcOrd="7" destOrd="0" presId="urn:microsoft.com/office/officeart/2005/8/layout/radial4"/>
    <dgm:cxn modelId="{635AB9F4-4350-44D5-BBF5-E5D3F942E2B3}" type="presParOf" srcId="{C1EA00B4-4A0E-4BC1-A4FD-83A68D990FD4}" destId="{7EFB74AF-4715-4C71-9DB5-7E1A46788EAE}" srcOrd="8" destOrd="0" presId="urn:microsoft.com/office/officeart/2005/8/layout/radial4"/>
    <dgm:cxn modelId="{9E25AAB6-EFE9-4F6B-8C4D-4AB26318120E}" type="presParOf" srcId="{C1EA00B4-4A0E-4BC1-A4FD-83A68D990FD4}" destId="{388A160B-F23B-4D42-B24F-222AB722DF8A}" srcOrd="9" destOrd="0" presId="urn:microsoft.com/office/officeart/2005/8/layout/radial4"/>
    <dgm:cxn modelId="{580E8F98-C961-4D00-A5CC-6E1BC79EF512}" type="presParOf" srcId="{C1EA00B4-4A0E-4BC1-A4FD-83A68D990FD4}" destId="{47BDCC55-4B90-413A-B8B8-89C8A60BA90B}" srcOrd="10" destOrd="0" presId="urn:microsoft.com/office/officeart/2005/8/layout/radial4"/>
    <dgm:cxn modelId="{8F3F137A-E020-4166-A3C8-1D9AE45AFF18}" type="presParOf" srcId="{C1EA00B4-4A0E-4BC1-A4FD-83A68D990FD4}" destId="{35FE7904-331C-40C9-9EC6-0E5AC5BDF970}" srcOrd="11" destOrd="0" presId="urn:microsoft.com/office/officeart/2005/8/layout/radial4"/>
    <dgm:cxn modelId="{CBEA0498-B214-4B70-B194-BCDD15016E7D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211AD10E-6B8E-4ECC-85AA-8E6F68DDD234}" type="presOf" srcId="{2999A799-2ACB-407C-B60E-4879E25A2AB5}" destId="{47BDCC55-4B90-413A-B8B8-89C8A60BA90B}" srcOrd="0" destOrd="0" presId="urn:microsoft.com/office/officeart/2005/8/layout/radial4"/>
    <dgm:cxn modelId="{B39EDE14-9FF1-4652-960D-ADC93FA2C273}" type="presOf" srcId="{B7FAAE28-19A8-4B67-8B4D-E22622E7FFB9}" destId="{9C05470B-2B15-47B1-82B6-A53719C20638}" srcOrd="0" destOrd="0" presId="urn:microsoft.com/office/officeart/2005/8/layout/radial4"/>
    <dgm:cxn modelId="{28AD8625-ABCF-471A-B8A4-D5DBECA09333}" type="presOf" srcId="{5521EB7D-27A2-4DD0-93FB-729C680CBE0E}" destId="{97D54518-187C-4AA4-A6D1-50C0DCD66427}" srcOrd="0" destOrd="0" presId="urn:microsoft.com/office/officeart/2005/8/layout/radial4"/>
    <dgm:cxn modelId="{09A48229-23A4-4B2D-BB98-22ABA02F9270}" type="presOf" srcId="{703B137C-CDBF-4DF0-9112-A6C01D37E8C3}" destId="{9939BB84-7045-49E5-8217-5E72B4798562}" srcOrd="0" destOrd="0" presId="urn:microsoft.com/office/officeart/2005/8/layout/radial4"/>
    <dgm:cxn modelId="{91C00C2B-3DA7-4C96-8102-D240A0EFE899}" type="presOf" srcId="{B822A2D2-FB89-4C7D-8336-1DD0F4F21E12}" destId="{388A160B-F23B-4D42-B24F-222AB722DF8A}" srcOrd="0" destOrd="0" presId="urn:microsoft.com/office/officeart/2005/8/layout/radial4"/>
    <dgm:cxn modelId="{C8BC652B-68AC-4F09-9A1F-808F077B8499}" type="presOf" srcId="{14FA7906-B2D7-4C23-BF07-10DA4DA6FF76}" destId="{C1EA00B4-4A0E-4BC1-A4FD-83A68D990FD4}" srcOrd="0" destOrd="0" presId="urn:microsoft.com/office/officeart/2005/8/layout/radial4"/>
    <dgm:cxn modelId="{368F1F33-1615-483A-9847-D41875FCFB49}" type="presOf" srcId="{605F8D90-A927-48F0-A6FD-C4D9A706F742}" destId="{35FE7904-331C-40C9-9EC6-0E5AC5BDF970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3DBD2446-88C8-4D7B-BE2E-E4484EBBDDF7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E24C009E-8903-41E8-A9A9-3D1024B8ACDC}" type="presOf" srcId="{AE352902-E7E5-4C5C-A30A-9EAE18EA3E60}" destId="{C5F18974-7C2F-457C-9959-12F0A3B6CAD9}" srcOrd="0" destOrd="0" presId="urn:microsoft.com/office/officeart/2005/8/layout/radial4"/>
    <dgm:cxn modelId="{E0206DA3-5E57-49D7-9924-FA8204624800}" type="presOf" srcId="{A581DFC3-4917-4187-A014-F8C668098D07}" destId="{7EDF3D32-18A4-4972-9B63-1A1FFEBFF728}" srcOrd="0" destOrd="0" presId="urn:microsoft.com/office/officeart/2005/8/layout/radial4"/>
    <dgm:cxn modelId="{7AFEB1A3-4612-442F-9A12-D7845A473845}" type="presOf" srcId="{A9468A9F-AE8C-4504-80DE-13BA9DD815F1}" destId="{2E71462E-7F1D-4548-BF28-730E4F344BB8}" srcOrd="0" destOrd="0" presId="urn:microsoft.com/office/officeart/2005/8/layout/radial4"/>
    <dgm:cxn modelId="{B2F581B8-DCA4-442F-9684-C4D5707BF929}" type="presOf" srcId="{FB23AB01-F31E-491E-8179-D70B7BA7A01B}" destId="{E85B08FE-DB8D-4530-AEF0-621436585F5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37C7D7E1-765B-450D-959A-E230C6E1F1B5}" type="presOf" srcId="{843A1F57-9951-4FED-B090-F779A0F3FFCA}" destId="{8FF7D69A-0C7A-411C-84AF-278CA9BF9C35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608152F7-2C1F-4852-9C40-FF481485948F}" type="presOf" srcId="{A9B16E14-D616-4452-949F-EE734B7614D1}" destId="{7EFB74AF-4715-4C71-9DB5-7E1A46788EAE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ACF0CDEB-08B1-4665-A318-C7560CE7D9C7}" type="presParOf" srcId="{C1EA00B4-4A0E-4BC1-A4FD-83A68D990FD4}" destId="{106C14B8-8E4F-434D-8F56-69638D232423}" srcOrd="0" destOrd="0" presId="urn:microsoft.com/office/officeart/2005/8/layout/radial4"/>
    <dgm:cxn modelId="{EE79AF12-EC8A-4696-A721-2870BD303BB3}" type="presParOf" srcId="{C1EA00B4-4A0E-4BC1-A4FD-83A68D990FD4}" destId="{9C05470B-2B15-47B1-82B6-A53719C20638}" srcOrd="1" destOrd="0" presId="urn:microsoft.com/office/officeart/2005/8/layout/radial4"/>
    <dgm:cxn modelId="{BDEA0C01-3F32-432E-81D9-F0444B2F9F7C}" type="presParOf" srcId="{C1EA00B4-4A0E-4BC1-A4FD-83A68D990FD4}" destId="{2E71462E-7F1D-4548-BF28-730E4F344BB8}" srcOrd="2" destOrd="0" presId="urn:microsoft.com/office/officeart/2005/8/layout/radial4"/>
    <dgm:cxn modelId="{207FFECB-4FF6-4C9A-B07E-350F159FF086}" type="presParOf" srcId="{C1EA00B4-4A0E-4BC1-A4FD-83A68D990FD4}" destId="{E85B08FE-DB8D-4530-AEF0-621436585F58}" srcOrd="3" destOrd="0" presId="urn:microsoft.com/office/officeart/2005/8/layout/radial4"/>
    <dgm:cxn modelId="{847C24D8-EF0A-4713-B271-398B01203D0E}" type="presParOf" srcId="{C1EA00B4-4A0E-4BC1-A4FD-83A68D990FD4}" destId="{C5F18974-7C2F-457C-9959-12F0A3B6CAD9}" srcOrd="4" destOrd="0" presId="urn:microsoft.com/office/officeart/2005/8/layout/radial4"/>
    <dgm:cxn modelId="{9716B3F1-8500-4300-B134-3117A3FBC494}" type="presParOf" srcId="{C1EA00B4-4A0E-4BC1-A4FD-83A68D990FD4}" destId="{8FF7D69A-0C7A-411C-84AF-278CA9BF9C35}" srcOrd="5" destOrd="0" presId="urn:microsoft.com/office/officeart/2005/8/layout/radial4"/>
    <dgm:cxn modelId="{4D1D4203-5F21-4A6C-9C1C-FB0FE0333435}" type="presParOf" srcId="{C1EA00B4-4A0E-4BC1-A4FD-83A68D990FD4}" destId="{97D54518-187C-4AA4-A6D1-50C0DCD66427}" srcOrd="6" destOrd="0" presId="urn:microsoft.com/office/officeart/2005/8/layout/radial4"/>
    <dgm:cxn modelId="{12AB1A89-7125-461A-8A55-3BBF686BD2BF}" type="presParOf" srcId="{C1EA00B4-4A0E-4BC1-A4FD-83A68D990FD4}" destId="{9939BB84-7045-49E5-8217-5E72B4798562}" srcOrd="7" destOrd="0" presId="urn:microsoft.com/office/officeart/2005/8/layout/radial4"/>
    <dgm:cxn modelId="{48C129D6-0D5A-4D11-984D-727F350A5FF5}" type="presParOf" srcId="{C1EA00B4-4A0E-4BC1-A4FD-83A68D990FD4}" destId="{7EFB74AF-4715-4C71-9DB5-7E1A46788EAE}" srcOrd="8" destOrd="0" presId="urn:microsoft.com/office/officeart/2005/8/layout/radial4"/>
    <dgm:cxn modelId="{3168BC30-78EE-402F-A87C-EDED7E188D53}" type="presParOf" srcId="{C1EA00B4-4A0E-4BC1-A4FD-83A68D990FD4}" destId="{388A160B-F23B-4D42-B24F-222AB722DF8A}" srcOrd="9" destOrd="0" presId="urn:microsoft.com/office/officeart/2005/8/layout/radial4"/>
    <dgm:cxn modelId="{924664C4-935C-499C-B61A-B2216F6C9E30}" type="presParOf" srcId="{C1EA00B4-4A0E-4BC1-A4FD-83A68D990FD4}" destId="{47BDCC55-4B90-413A-B8B8-89C8A60BA90B}" srcOrd="10" destOrd="0" presId="urn:microsoft.com/office/officeart/2005/8/layout/radial4"/>
    <dgm:cxn modelId="{1BA80606-3688-4FF5-A58C-6142E28DA4AA}" type="presParOf" srcId="{C1EA00B4-4A0E-4BC1-A4FD-83A68D990FD4}" destId="{35FE7904-331C-40C9-9EC6-0E5AC5BDF970}" srcOrd="11" destOrd="0" presId="urn:microsoft.com/office/officeart/2005/8/layout/radial4"/>
    <dgm:cxn modelId="{3FA8E516-4193-4889-BAA2-B2332E468DFB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AE007317-9CD8-4F4E-ABFF-02830023D6B7}" type="presOf" srcId="{FB23AB01-F31E-491E-8179-D70B7BA7A01B}" destId="{E85B08FE-DB8D-4530-AEF0-621436585F58}" srcOrd="0" destOrd="0" presId="urn:microsoft.com/office/officeart/2005/8/layout/radial4"/>
    <dgm:cxn modelId="{C24D8E29-5BF7-4AE2-AC6E-1BA5AA0B7AEF}" type="presOf" srcId="{A9B16E14-D616-4452-949F-EE734B7614D1}" destId="{7EFB74AF-4715-4C71-9DB5-7E1A46788EAE}" srcOrd="0" destOrd="0" presId="urn:microsoft.com/office/officeart/2005/8/layout/radial4"/>
    <dgm:cxn modelId="{118FF12E-8011-4BBA-BD6D-AC95D545C3CE}" type="presOf" srcId="{B7FAAE28-19A8-4B67-8B4D-E22622E7FFB9}" destId="{9C05470B-2B15-47B1-82B6-A53719C20638}" srcOrd="0" destOrd="0" presId="urn:microsoft.com/office/officeart/2005/8/layout/radial4"/>
    <dgm:cxn modelId="{BC52342F-8E02-40ED-93A7-6D796D2971EE}" type="presOf" srcId="{605F8D90-A927-48F0-A6FD-C4D9A706F742}" destId="{35FE7904-331C-40C9-9EC6-0E5AC5BDF970}" srcOrd="0" destOrd="0" presId="urn:microsoft.com/office/officeart/2005/8/layout/radial4"/>
    <dgm:cxn modelId="{86C2AD30-1107-4F75-B57F-CA9A1242328C}" type="presOf" srcId="{2999A799-2ACB-407C-B60E-4879E25A2AB5}" destId="{47BDCC55-4B90-413A-B8B8-89C8A60BA90B}" srcOrd="0" destOrd="0" presId="urn:microsoft.com/office/officeart/2005/8/layout/radial4"/>
    <dgm:cxn modelId="{E6B76B36-ABF2-4D81-9187-733DC60FE03E}" type="presOf" srcId="{14FA7906-B2D7-4C23-BF07-10DA4DA6FF76}" destId="{C1EA00B4-4A0E-4BC1-A4FD-83A68D990FD4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AFB96A5A-AC48-457E-9401-1207DDBB372C}" type="presOf" srcId="{703B137C-CDBF-4DF0-9112-A6C01D37E8C3}" destId="{9939BB84-7045-49E5-8217-5E72B4798562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EF00B489-626F-44EB-99DB-2DAB3413438A}" type="presOf" srcId="{A9468A9F-AE8C-4504-80DE-13BA9DD815F1}" destId="{2E71462E-7F1D-4548-BF28-730E4F344BB8}" srcOrd="0" destOrd="0" presId="urn:microsoft.com/office/officeart/2005/8/layout/radial4"/>
    <dgm:cxn modelId="{FAB6289A-867D-4459-A423-D5E33EC32022}" type="presOf" srcId="{88E2041A-9D66-4117-A61F-5D56B5324A7E}" destId="{106C14B8-8E4F-434D-8F56-69638D232423}" srcOrd="0" destOrd="0" presId="urn:microsoft.com/office/officeart/2005/8/layout/radial4"/>
    <dgm:cxn modelId="{F80302AA-3739-4557-B6AD-36526CA7B930}" type="presOf" srcId="{A581DFC3-4917-4187-A014-F8C668098D07}" destId="{7EDF3D32-18A4-4972-9B63-1A1FFEBFF728}" srcOrd="0" destOrd="0" presId="urn:microsoft.com/office/officeart/2005/8/layout/radial4"/>
    <dgm:cxn modelId="{64969EB9-793C-41C5-90BC-F8ED417E00D0}" type="presOf" srcId="{B822A2D2-FB89-4C7D-8336-1DD0F4F21E12}" destId="{388A160B-F23B-4D42-B24F-222AB722DF8A}" srcOrd="0" destOrd="0" presId="urn:microsoft.com/office/officeart/2005/8/layout/radial4"/>
    <dgm:cxn modelId="{F03355BA-0B07-4131-9BBA-B983F7EA5CA0}" type="presOf" srcId="{AE352902-E7E5-4C5C-A30A-9EAE18EA3E60}" destId="{C5F18974-7C2F-457C-9959-12F0A3B6CAD9}" srcOrd="0" destOrd="0" presId="urn:microsoft.com/office/officeart/2005/8/layout/radial4"/>
    <dgm:cxn modelId="{C117F4D0-AD3C-4CB3-879B-15EB88DD69F1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248ADDF-C503-48A1-B14D-D1C6309E2AC7}" type="presOf" srcId="{5521EB7D-27A2-4DD0-93FB-729C680CBE0E}" destId="{97D54518-187C-4AA4-A6D1-50C0DCD66427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AA18DE15-0A51-4955-84D3-BE59C76F9D20}" type="presParOf" srcId="{C1EA00B4-4A0E-4BC1-A4FD-83A68D990FD4}" destId="{106C14B8-8E4F-434D-8F56-69638D232423}" srcOrd="0" destOrd="0" presId="urn:microsoft.com/office/officeart/2005/8/layout/radial4"/>
    <dgm:cxn modelId="{EF72207F-DFC6-4055-AFB2-DF8D36632CA1}" type="presParOf" srcId="{C1EA00B4-4A0E-4BC1-A4FD-83A68D990FD4}" destId="{9C05470B-2B15-47B1-82B6-A53719C20638}" srcOrd="1" destOrd="0" presId="urn:microsoft.com/office/officeart/2005/8/layout/radial4"/>
    <dgm:cxn modelId="{E04E6244-C763-4ACC-91F1-7988479D6250}" type="presParOf" srcId="{C1EA00B4-4A0E-4BC1-A4FD-83A68D990FD4}" destId="{2E71462E-7F1D-4548-BF28-730E4F344BB8}" srcOrd="2" destOrd="0" presId="urn:microsoft.com/office/officeart/2005/8/layout/radial4"/>
    <dgm:cxn modelId="{2992BC90-B667-4414-8364-64D2EE3435C6}" type="presParOf" srcId="{C1EA00B4-4A0E-4BC1-A4FD-83A68D990FD4}" destId="{E85B08FE-DB8D-4530-AEF0-621436585F58}" srcOrd="3" destOrd="0" presId="urn:microsoft.com/office/officeart/2005/8/layout/radial4"/>
    <dgm:cxn modelId="{DBFDA837-9F29-4251-AC7E-E2ABAC79F60E}" type="presParOf" srcId="{C1EA00B4-4A0E-4BC1-A4FD-83A68D990FD4}" destId="{C5F18974-7C2F-457C-9959-12F0A3B6CAD9}" srcOrd="4" destOrd="0" presId="urn:microsoft.com/office/officeart/2005/8/layout/radial4"/>
    <dgm:cxn modelId="{5D29EB25-2FEC-494F-B201-41FD56966DB1}" type="presParOf" srcId="{C1EA00B4-4A0E-4BC1-A4FD-83A68D990FD4}" destId="{8FF7D69A-0C7A-411C-84AF-278CA9BF9C35}" srcOrd="5" destOrd="0" presId="urn:microsoft.com/office/officeart/2005/8/layout/radial4"/>
    <dgm:cxn modelId="{F51E8D28-2D29-43C8-8979-5DFFA406EB39}" type="presParOf" srcId="{C1EA00B4-4A0E-4BC1-A4FD-83A68D990FD4}" destId="{97D54518-187C-4AA4-A6D1-50C0DCD66427}" srcOrd="6" destOrd="0" presId="urn:microsoft.com/office/officeart/2005/8/layout/radial4"/>
    <dgm:cxn modelId="{6AE7E901-44DD-4F69-89A7-9B57EA6BB505}" type="presParOf" srcId="{C1EA00B4-4A0E-4BC1-A4FD-83A68D990FD4}" destId="{9939BB84-7045-49E5-8217-5E72B4798562}" srcOrd="7" destOrd="0" presId="urn:microsoft.com/office/officeart/2005/8/layout/radial4"/>
    <dgm:cxn modelId="{3FB84427-4F91-4CE6-8454-FBC3703982B3}" type="presParOf" srcId="{C1EA00B4-4A0E-4BC1-A4FD-83A68D990FD4}" destId="{7EFB74AF-4715-4C71-9DB5-7E1A46788EAE}" srcOrd="8" destOrd="0" presId="urn:microsoft.com/office/officeart/2005/8/layout/radial4"/>
    <dgm:cxn modelId="{260D960F-C216-4060-AC11-FE2A56E93CCE}" type="presParOf" srcId="{C1EA00B4-4A0E-4BC1-A4FD-83A68D990FD4}" destId="{388A160B-F23B-4D42-B24F-222AB722DF8A}" srcOrd="9" destOrd="0" presId="urn:microsoft.com/office/officeart/2005/8/layout/radial4"/>
    <dgm:cxn modelId="{5E005A3D-B033-419C-817A-21FDD1886BBD}" type="presParOf" srcId="{C1EA00B4-4A0E-4BC1-A4FD-83A68D990FD4}" destId="{47BDCC55-4B90-413A-B8B8-89C8A60BA90B}" srcOrd="10" destOrd="0" presId="urn:microsoft.com/office/officeart/2005/8/layout/radial4"/>
    <dgm:cxn modelId="{0224A6B7-2667-4E22-AF18-B6157D85556D}" type="presParOf" srcId="{C1EA00B4-4A0E-4BC1-A4FD-83A68D990FD4}" destId="{35FE7904-331C-40C9-9EC6-0E5AC5BDF970}" srcOrd="11" destOrd="0" presId="urn:microsoft.com/office/officeart/2005/8/layout/radial4"/>
    <dgm:cxn modelId="{4E202474-1BD0-492E-A4EF-181394E5D8DF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C529480D-C268-4892-945A-F338D75E5BA6}" type="presOf" srcId="{B7FAAE28-19A8-4B67-8B4D-E22622E7FFB9}" destId="{9C05470B-2B15-47B1-82B6-A53719C20638}" srcOrd="0" destOrd="0" presId="urn:microsoft.com/office/officeart/2005/8/layout/radial4"/>
    <dgm:cxn modelId="{30380321-F2C3-4351-9B31-84D0341135B2}" type="presOf" srcId="{A9B16E14-D616-4452-949F-EE734B7614D1}" destId="{7EFB74AF-4715-4C71-9DB5-7E1A46788EAE}" srcOrd="0" destOrd="0" presId="urn:microsoft.com/office/officeart/2005/8/layout/radial4"/>
    <dgm:cxn modelId="{A9A2F82E-22F0-42DE-B06B-9084A8814B31}" type="presOf" srcId="{A581DFC3-4917-4187-A014-F8C668098D07}" destId="{7EDF3D32-18A4-4972-9B63-1A1FFEBFF728}" srcOrd="0" destOrd="0" presId="urn:microsoft.com/office/officeart/2005/8/layout/radial4"/>
    <dgm:cxn modelId="{C702C52F-B81D-4BAC-A722-E170615B6A14}" type="presOf" srcId="{2999A799-2ACB-407C-B60E-4879E25A2AB5}" destId="{47BDCC55-4B90-413A-B8B8-89C8A60BA90B}" srcOrd="0" destOrd="0" presId="urn:microsoft.com/office/officeart/2005/8/layout/radial4"/>
    <dgm:cxn modelId="{56685230-7391-44AF-9FCC-ADE7E00AB85F}" type="presOf" srcId="{AE352902-E7E5-4C5C-A30A-9EAE18EA3E60}" destId="{C5F18974-7C2F-457C-9959-12F0A3B6CAD9}" srcOrd="0" destOrd="0" presId="urn:microsoft.com/office/officeart/2005/8/layout/radial4"/>
    <dgm:cxn modelId="{32FE965F-8A03-4C6F-A298-B7B61A0AC56C}" type="presOf" srcId="{5521EB7D-27A2-4DD0-93FB-729C680CBE0E}" destId="{97D54518-187C-4AA4-A6D1-50C0DCD66427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47A2B141-0231-4A9B-85DF-FF9E55ABDFE0}" type="presOf" srcId="{FB23AB01-F31E-491E-8179-D70B7BA7A01B}" destId="{E85B08FE-DB8D-4530-AEF0-621436585F58}" srcOrd="0" destOrd="0" presId="urn:microsoft.com/office/officeart/2005/8/layout/radial4"/>
    <dgm:cxn modelId="{C298494C-CDA8-453F-9F21-DB624EB9CF63}" type="presOf" srcId="{605F8D90-A927-48F0-A6FD-C4D9A706F742}" destId="{35FE7904-331C-40C9-9EC6-0E5AC5BDF970}" srcOrd="0" destOrd="0" presId="urn:microsoft.com/office/officeart/2005/8/layout/radial4"/>
    <dgm:cxn modelId="{475ECC6E-78F6-42C3-B1E3-B66B02776A3F}" type="presOf" srcId="{B822A2D2-FB89-4C7D-8336-1DD0F4F21E12}" destId="{388A160B-F23B-4D42-B24F-222AB722DF8A}" srcOrd="0" destOrd="0" presId="urn:microsoft.com/office/officeart/2005/8/layout/radial4"/>
    <dgm:cxn modelId="{14AC9B71-C1A9-4523-9C4E-6555898CF864}" type="presOf" srcId="{843A1F57-9951-4FED-B090-F779A0F3FFCA}" destId="{8FF7D69A-0C7A-411C-84AF-278CA9BF9C35}" srcOrd="0" destOrd="0" presId="urn:microsoft.com/office/officeart/2005/8/layout/radial4"/>
    <dgm:cxn modelId="{3C663B75-F1FB-493C-A9BD-55A6F5EE485F}" type="presOf" srcId="{14FA7906-B2D7-4C23-BF07-10DA4DA6FF76}" destId="{C1EA00B4-4A0E-4BC1-A4FD-83A68D990FD4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AA0D9AA8-38C6-4D05-8EB7-F9BBFC76D85A}" type="presOf" srcId="{A9468A9F-AE8C-4504-80DE-13BA9DD815F1}" destId="{2E71462E-7F1D-4548-BF28-730E4F344BB8}" srcOrd="0" destOrd="0" presId="urn:microsoft.com/office/officeart/2005/8/layout/radial4"/>
    <dgm:cxn modelId="{2B6D66B2-0C11-416E-B21F-74AF1D18E244}" type="presOf" srcId="{703B137C-CDBF-4DF0-9112-A6C01D37E8C3}" destId="{9939BB84-7045-49E5-8217-5E72B4798562}" srcOrd="0" destOrd="0" presId="urn:microsoft.com/office/officeart/2005/8/layout/radial4"/>
    <dgm:cxn modelId="{E77042B4-EAD7-4D94-90C5-EC71204080BE}" type="presOf" srcId="{88E2041A-9D66-4117-A61F-5D56B5324A7E}" destId="{106C14B8-8E4F-434D-8F56-69638D232423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ADEA5CEE-2AC2-453B-A998-BF0F5DE6B314}" type="presParOf" srcId="{C1EA00B4-4A0E-4BC1-A4FD-83A68D990FD4}" destId="{106C14B8-8E4F-434D-8F56-69638D232423}" srcOrd="0" destOrd="0" presId="urn:microsoft.com/office/officeart/2005/8/layout/radial4"/>
    <dgm:cxn modelId="{4443BB99-2162-423E-A052-9F23C838613D}" type="presParOf" srcId="{C1EA00B4-4A0E-4BC1-A4FD-83A68D990FD4}" destId="{9C05470B-2B15-47B1-82B6-A53719C20638}" srcOrd="1" destOrd="0" presId="urn:microsoft.com/office/officeart/2005/8/layout/radial4"/>
    <dgm:cxn modelId="{71E88B0E-D8A8-400E-8410-96F534072C61}" type="presParOf" srcId="{C1EA00B4-4A0E-4BC1-A4FD-83A68D990FD4}" destId="{2E71462E-7F1D-4548-BF28-730E4F344BB8}" srcOrd="2" destOrd="0" presId="urn:microsoft.com/office/officeart/2005/8/layout/radial4"/>
    <dgm:cxn modelId="{ADEE937D-C085-4A3F-A95B-71E7C4E267BF}" type="presParOf" srcId="{C1EA00B4-4A0E-4BC1-A4FD-83A68D990FD4}" destId="{E85B08FE-DB8D-4530-AEF0-621436585F58}" srcOrd="3" destOrd="0" presId="urn:microsoft.com/office/officeart/2005/8/layout/radial4"/>
    <dgm:cxn modelId="{C32DB4D8-1128-4F7F-9434-2280EFFFF63B}" type="presParOf" srcId="{C1EA00B4-4A0E-4BC1-A4FD-83A68D990FD4}" destId="{C5F18974-7C2F-457C-9959-12F0A3B6CAD9}" srcOrd="4" destOrd="0" presId="urn:microsoft.com/office/officeart/2005/8/layout/radial4"/>
    <dgm:cxn modelId="{CE9FF4A6-E748-421D-AFF5-0BBB100DBF54}" type="presParOf" srcId="{C1EA00B4-4A0E-4BC1-A4FD-83A68D990FD4}" destId="{8FF7D69A-0C7A-411C-84AF-278CA9BF9C35}" srcOrd="5" destOrd="0" presId="urn:microsoft.com/office/officeart/2005/8/layout/radial4"/>
    <dgm:cxn modelId="{88BC078A-03F6-4B54-A5D7-B5B362016BBC}" type="presParOf" srcId="{C1EA00B4-4A0E-4BC1-A4FD-83A68D990FD4}" destId="{97D54518-187C-4AA4-A6D1-50C0DCD66427}" srcOrd="6" destOrd="0" presId="urn:microsoft.com/office/officeart/2005/8/layout/radial4"/>
    <dgm:cxn modelId="{CC3D86B1-4E4D-4846-9A8A-F3A74A3FE497}" type="presParOf" srcId="{C1EA00B4-4A0E-4BC1-A4FD-83A68D990FD4}" destId="{9939BB84-7045-49E5-8217-5E72B4798562}" srcOrd="7" destOrd="0" presId="urn:microsoft.com/office/officeart/2005/8/layout/radial4"/>
    <dgm:cxn modelId="{CB5AB3AA-CAC7-404F-A534-E601E0B23639}" type="presParOf" srcId="{C1EA00B4-4A0E-4BC1-A4FD-83A68D990FD4}" destId="{7EFB74AF-4715-4C71-9DB5-7E1A46788EAE}" srcOrd="8" destOrd="0" presId="urn:microsoft.com/office/officeart/2005/8/layout/radial4"/>
    <dgm:cxn modelId="{326B506A-20A7-4E57-9CB3-BC9828CDA70E}" type="presParOf" srcId="{C1EA00B4-4A0E-4BC1-A4FD-83A68D990FD4}" destId="{388A160B-F23B-4D42-B24F-222AB722DF8A}" srcOrd="9" destOrd="0" presId="urn:microsoft.com/office/officeart/2005/8/layout/radial4"/>
    <dgm:cxn modelId="{3C54C1EE-DB64-40E8-8C7C-2FA526712125}" type="presParOf" srcId="{C1EA00B4-4A0E-4BC1-A4FD-83A68D990FD4}" destId="{47BDCC55-4B90-413A-B8B8-89C8A60BA90B}" srcOrd="10" destOrd="0" presId="urn:microsoft.com/office/officeart/2005/8/layout/radial4"/>
    <dgm:cxn modelId="{86A56503-09F6-4F19-9AD8-AD49F67AD574}" type="presParOf" srcId="{C1EA00B4-4A0E-4BC1-A4FD-83A68D990FD4}" destId="{35FE7904-331C-40C9-9EC6-0E5AC5BDF970}" srcOrd="11" destOrd="0" presId="urn:microsoft.com/office/officeart/2005/8/layout/radial4"/>
    <dgm:cxn modelId="{172B3153-C71F-4D98-A701-9A97E0196D76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3403D409-58AF-4C43-8072-AD83548BB76C}" type="presOf" srcId="{14FA7906-B2D7-4C23-BF07-10DA4DA6FF76}" destId="{C1EA00B4-4A0E-4BC1-A4FD-83A68D990FD4}" srcOrd="0" destOrd="0" presId="urn:microsoft.com/office/officeart/2005/8/layout/radial4"/>
    <dgm:cxn modelId="{1B380E10-1C73-42BD-BAF4-A98FE483ECD6}" type="presOf" srcId="{B7FAAE28-19A8-4B67-8B4D-E22622E7FFB9}" destId="{9C05470B-2B15-47B1-82B6-A53719C20638}" srcOrd="0" destOrd="0" presId="urn:microsoft.com/office/officeart/2005/8/layout/radial4"/>
    <dgm:cxn modelId="{3781821B-3F98-4F47-AA57-BF807616A3D3}" type="presOf" srcId="{88E2041A-9D66-4117-A61F-5D56B5324A7E}" destId="{106C14B8-8E4F-434D-8F56-69638D232423}" srcOrd="0" destOrd="0" presId="urn:microsoft.com/office/officeart/2005/8/layout/radial4"/>
    <dgm:cxn modelId="{94A47B32-A5ED-4EFE-AABC-E2FEC0A271BD}" type="presOf" srcId="{A581DFC3-4917-4187-A014-F8C668098D07}" destId="{7EDF3D32-18A4-4972-9B63-1A1FFEBFF72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B255A42-2EDD-4854-8F42-1326A4E51073}" type="presOf" srcId="{B822A2D2-FB89-4C7D-8336-1DD0F4F21E12}" destId="{388A160B-F23B-4D42-B24F-222AB722DF8A}" srcOrd="0" destOrd="0" presId="urn:microsoft.com/office/officeart/2005/8/layout/radial4"/>
    <dgm:cxn modelId="{A12E8045-02D0-45DE-87D9-796CD8895097}" type="presOf" srcId="{703B137C-CDBF-4DF0-9112-A6C01D37E8C3}" destId="{9939BB84-7045-49E5-8217-5E72B4798562}" srcOrd="0" destOrd="0" presId="urn:microsoft.com/office/officeart/2005/8/layout/radial4"/>
    <dgm:cxn modelId="{33E7BF78-164C-4A46-90CF-6137E452DB89}" type="presOf" srcId="{843A1F57-9951-4FED-B090-F779A0F3FFCA}" destId="{8FF7D69A-0C7A-411C-84AF-278CA9BF9C35}" srcOrd="0" destOrd="0" presId="urn:microsoft.com/office/officeart/2005/8/layout/radial4"/>
    <dgm:cxn modelId="{1E7DBC59-CB7E-4645-AC28-420E541AAE13}" type="presOf" srcId="{A9468A9F-AE8C-4504-80DE-13BA9DD815F1}" destId="{2E71462E-7F1D-4548-BF28-730E4F344BB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625057A2-01A4-4EC0-80AB-010437E7A477}" type="presOf" srcId="{FB23AB01-F31E-491E-8179-D70B7BA7A01B}" destId="{E85B08FE-DB8D-4530-AEF0-621436585F58}" srcOrd="0" destOrd="0" presId="urn:microsoft.com/office/officeart/2005/8/layout/radial4"/>
    <dgm:cxn modelId="{9E1DE8AD-8007-400A-86EA-D0C4196E8972}" type="presOf" srcId="{605F8D90-A927-48F0-A6FD-C4D9A706F742}" destId="{35FE7904-331C-40C9-9EC6-0E5AC5BDF970}" srcOrd="0" destOrd="0" presId="urn:microsoft.com/office/officeart/2005/8/layout/radial4"/>
    <dgm:cxn modelId="{A7CAD1B2-7BAF-4302-A0E4-AAA8A8C7489B}" type="presOf" srcId="{AE352902-E7E5-4C5C-A30A-9EAE18EA3E60}" destId="{C5F18974-7C2F-457C-9959-12F0A3B6CAD9}" srcOrd="0" destOrd="0" presId="urn:microsoft.com/office/officeart/2005/8/layout/radial4"/>
    <dgm:cxn modelId="{233AEBCD-DCE2-4F10-9AD5-EFC45E63542D}" type="presOf" srcId="{5521EB7D-27A2-4DD0-93FB-729C680CBE0E}" destId="{97D54518-187C-4AA4-A6D1-50C0DCD66427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078660F5-EEE0-45C3-9710-53B029DEAE8B}" type="presOf" srcId="{A9B16E14-D616-4452-949F-EE734B7614D1}" destId="{7EFB74AF-4715-4C71-9DB5-7E1A46788EAE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50D2A9FD-22DC-4583-9D9C-B8865171343D}" type="presOf" srcId="{2999A799-2ACB-407C-B60E-4879E25A2AB5}" destId="{47BDCC55-4B90-413A-B8B8-89C8A60BA90B}" srcOrd="0" destOrd="0" presId="urn:microsoft.com/office/officeart/2005/8/layout/radial4"/>
    <dgm:cxn modelId="{60C7A804-C823-4CF3-83DE-1AD6A4AFC3E2}" type="presParOf" srcId="{C1EA00B4-4A0E-4BC1-A4FD-83A68D990FD4}" destId="{106C14B8-8E4F-434D-8F56-69638D232423}" srcOrd="0" destOrd="0" presId="urn:microsoft.com/office/officeart/2005/8/layout/radial4"/>
    <dgm:cxn modelId="{17094219-0997-4B94-9CE6-9814BA97D6EC}" type="presParOf" srcId="{C1EA00B4-4A0E-4BC1-A4FD-83A68D990FD4}" destId="{9C05470B-2B15-47B1-82B6-A53719C20638}" srcOrd="1" destOrd="0" presId="urn:microsoft.com/office/officeart/2005/8/layout/radial4"/>
    <dgm:cxn modelId="{7CD5AADA-894F-4B86-8231-E406EEC0B449}" type="presParOf" srcId="{C1EA00B4-4A0E-4BC1-A4FD-83A68D990FD4}" destId="{2E71462E-7F1D-4548-BF28-730E4F344BB8}" srcOrd="2" destOrd="0" presId="urn:microsoft.com/office/officeart/2005/8/layout/radial4"/>
    <dgm:cxn modelId="{8A5305B9-BD75-4566-B71C-B7938E7EF51A}" type="presParOf" srcId="{C1EA00B4-4A0E-4BC1-A4FD-83A68D990FD4}" destId="{E85B08FE-DB8D-4530-AEF0-621436585F58}" srcOrd="3" destOrd="0" presId="urn:microsoft.com/office/officeart/2005/8/layout/radial4"/>
    <dgm:cxn modelId="{C8A8AC45-E013-4977-A3BE-FCF6AFC71E06}" type="presParOf" srcId="{C1EA00B4-4A0E-4BC1-A4FD-83A68D990FD4}" destId="{C5F18974-7C2F-457C-9959-12F0A3B6CAD9}" srcOrd="4" destOrd="0" presId="urn:microsoft.com/office/officeart/2005/8/layout/radial4"/>
    <dgm:cxn modelId="{3AB741A8-F1E8-43DF-8EF0-76E6FD9F8DD1}" type="presParOf" srcId="{C1EA00B4-4A0E-4BC1-A4FD-83A68D990FD4}" destId="{8FF7D69A-0C7A-411C-84AF-278CA9BF9C35}" srcOrd="5" destOrd="0" presId="urn:microsoft.com/office/officeart/2005/8/layout/radial4"/>
    <dgm:cxn modelId="{9BFD8F05-3D2F-405C-BBAA-866BF096867F}" type="presParOf" srcId="{C1EA00B4-4A0E-4BC1-A4FD-83A68D990FD4}" destId="{97D54518-187C-4AA4-A6D1-50C0DCD66427}" srcOrd="6" destOrd="0" presId="urn:microsoft.com/office/officeart/2005/8/layout/radial4"/>
    <dgm:cxn modelId="{5FE57E02-1BA3-4642-8ABF-033F68CE774C}" type="presParOf" srcId="{C1EA00B4-4A0E-4BC1-A4FD-83A68D990FD4}" destId="{9939BB84-7045-49E5-8217-5E72B4798562}" srcOrd="7" destOrd="0" presId="urn:microsoft.com/office/officeart/2005/8/layout/radial4"/>
    <dgm:cxn modelId="{3C5D48C8-9DFE-4014-AE42-44803EB0C9E1}" type="presParOf" srcId="{C1EA00B4-4A0E-4BC1-A4FD-83A68D990FD4}" destId="{7EFB74AF-4715-4C71-9DB5-7E1A46788EAE}" srcOrd="8" destOrd="0" presId="urn:microsoft.com/office/officeart/2005/8/layout/radial4"/>
    <dgm:cxn modelId="{2A7CA1B3-8A80-4367-A3CA-CC359D35E6C4}" type="presParOf" srcId="{C1EA00B4-4A0E-4BC1-A4FD-83A68D990FD4}" destId="{388A160B-F23B-4D42-B24F-222AB722DF8A}" srcOrd="9" destOrd="0" presId="urn:microsoft.com/office/officeart/2005/8/layout/radial4"/>
    <dgm:cxn modelId="{4021CE05-F92E-4A66-8D1C-C7AFE3C4505D}" type="presParOf" srcId="{C1EA00B4-4A0E-4BC1-A4FD-83A68D990FD4}" destId="{47BDCC55-4B90-413A-B8B8-89C8A60BA90B}" srcOrd="10" destOrd="0" presId="urn:microsoft.com/office/officeart/2005/8/layout/radial4"/>
    <dgm:cxn modelId="{41A6BF09-40ED-4995-92F0-0ADD0CD45205}" type="presParOf" srcId="{C1EA00B4-4A0E-4BC1-A4FD-83A68D990FD4}" destId="{35FE7904-331C-40C9-9EC6-0E5AC5BDF970}" srcOrd="11" destOrd="0" presId="urn:microsoft.com/office/officeart/2005/8/layout/radial4"/>
    <dgm:cxn modelId="{B3EA8F46-6838-4B41-A9C1-7391FE990C36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B6E4520D-07AC-4AF6-BC08-2CB192CF488D}" type="presOf" srcId="{FB23AB01-F31E-491E-8179-D70B7BA7A01B}" destId="{E85B08FE-DB8D-4530-AEF0-621436585F58}" srcOrd="0" destOrd="0" presId="urn:microsoft.com/office/officeart/2005/8/layout/radial4"/>
    <dgm:cxn modelId="{D9223335-3992-4CD8-B757-5BCACE4B55C1}" type="presOf" srcId="{A9468A9F-AE8C-4504-80DE-13BA9DD815F1}" destId="{2E71462E-7F1D-4548-BF28-730E4F344BB8}" srcOrd="0" destOrd="0" presId="urn:microsoft.com/office/officeart/2005/8/layout/radial4"/>
    <dgm:cxn modelId="{90B66836-54C6-4A64-9A27-F872C53229F4}" type="presOf" srcId="{88E2041A-9D66-4117-A61F-5D56B5324A7E}" destId="{106C14B8-8E4F-434D-8F56-69638D232423}" srcOrd="0" destOrd="0" presId="urn:microsoft.com/office/officeart/2005/8/layout/radial4"/>
    <dgm:cxn modelId="{4560E73C-DA14-4B6E-ABA5-36591FC8E36F}" type="presOf" srcId="{B7FAAE28-19A8-4B67-8B4D-E22622E7FFB9}" destId="{9C05470B-2B15-47B1-82B6-A53719C2063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AEDBFC49-5285-4269-BE29-C22437A348AD}" type="presOf" srcId="{605F8D90-A927-48F0-A6FD-C4D9A706F742}" destId="{35FE7904-331C-40C9-9EC6-0E5AC5BDF970}" srcOrd="0" destOrd="0" presId="urn:microsoft.com/office/officeart/2005/8/layout/radial4"/>
    <dgm:cxn modelId="{EED2B14B-EC93-42C9-B99B-45B07B79838C}" type="presOf" srcId="{703B137C-CDBF-4DF0-9112-A6C01D37E8C3}" destId="{9939BB84-7045-49E5-8217-5E72B4798562}" srcOrd="0" destOrd="0" presId="urn:microsoft.com/office/officeart/2005/8/layout/radial4"/>
    <dgm:cxn modelId="{303EAB56-42B0-4754-9158-9333E4EAEA0D}" type="presOf" srcId="{B822A2D2-FB89-4C7D-8336-1DD0F4F21E12}" destId="{388A160B-F23B-4D42-B24F-222AB722DF8A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CA7A18D-70C2-4BA8-BBEF-8D573279186B}" type="presOf" srcId="{5521EB7D-27A2-4DD0-93FB-729C680CBE0E}" destId="{97D54518-187C-4AA4-A6D1-50C0DCD66427}" srcOrd="0" destOrd="0" presId="urn:microsoft.com/office/officeart/2005/8/layout/radial4"/>
    <dgm:cxn modelId="{5D92919F-FBD4-4F1F-81E3-C80258B7255F}" type="presOf" srcId="{A581DFC3-4917-4187-A014-F8C668098D07}" destId="{7EDF3D32-18A4-4972-9B63-1A1FFEBFF728}" srcOrd="0" destOrd="0" presId="urn:microsoft.com/office/officeart/2005/8/layout/radial4"/>
    <dgm:cxn modelId="{55BDB4B7-B021-42E8-AAA2-867EDE0B9808}" type="presOf" srcId="{2999A799-2ACB-407C-B60E-4879E25A2AB5}" destId="{47BDCC55-4B90-413A-B8B8-89C8A60BA90B}" srcOrd="0" destOrd="0" presId="urn:microsoft.com/office/officeart/2005/8/layout/radial4"/>
    <dgm:cxn modelId="{78898ACD-E2C6-415D-AF0E-2862108F1808}" type="presOf" srcId="{AE352902-E7E5-4C5C-A30A-9EAE18EA3E60}" destId="{C5F18974-7C2F-457C-9959-12F0A3B6CAD9}" srcOrd="0" destOrd="0" presId="urn:microsoft.com/office/officeart/2005/8/layout/radial4"/>
    <dgm:cxn modelId="{15CD23D4-B363-4C64-A171-8EED802B2A2F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2EBA15E3-7A56-49D8-8BA9-9F23BCF45BD1}" type="presOf" srcId="{14FA7906-B2D7-4C23-BF07-10DA4DA6FF76}" destId="{C1EA00B4-4A0E-4BC1-A4FD-83A68D990FD4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C44EDCF5-DDB4-43A2-A161-AC361186D959}" type="presOf" srcId="{A9B16E14-D616-4452-949F-EE734B7614D1}" destId="{7EFB74AF-4715-4C71-9DB5-7E1A46788EAE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6B48B20F-205C-4C39-962D-29854882E97E}" type="presParOf" srcId="{C1EA00B4-4A0E-4BC1-A4FD-83A68D990FD4}" destId="{106C14B8-8E4F-434D-8F56-69638D232423}" srcOrd="0" destOrd="0" presId="urn:microsoft.com/office/officeart/2005/8/layout/radial4"/>
    <dgm:cxn modelId="{74C9BE17-E541-41E1-BF94-0076EF55710C}" type="presParOf" srcId="{C1EA00B4-4A0E-4BC1-A4FD-83A68D990FD4}" destId="{9C05470B-2B15-47B1-82B6-A53719C20638}" srcOrd="1" destOrd="0" presId="urn:microsoft.com/office/officeart/2005/8/layout/radial4"/>
    <dgm:cxn modelId="{5F9F6E62-472B-488B-B807-8FD29CF8464E}" type="presParOf" srcId="{C1EA00B4-4A0E-4BC1-A4FD-83A68D990FD4}" destId="{2E71462E-7F1D-4548-BF28-730E4F344BB8}" srcOrd="2" destOrd="0" presId="urn:microsoft.com/office/officeart/2005/8/layout/radial4"/>
    <dgm:cxn modelId="{5DB8BE22-10FB-41BC-B435-2B69F6343B73}" type="presParOf" srcId="{C1EA00B4-4A0E-4BC1-A4FD-83A68D990FD4}" destId="{E85B08FE-DB8D-4530-AEF0-621436585F58}" srcOrd="3" destOrd="0" presId="urn:microsoft.com/office/officeart/2005/8/layout/radial4"/>
    <dgm:cxn modelId="{8F288249-AEA9-4DAD-8E1C-6A404B6C7A59}" type="presParOf" srcId="{C1EA00B4-4A0E-4BC1-A4FD-83A68D990FD4}" destId="{C5F18974-7C2F-457C-9959-12F0A3B6CAD9}" srcOrd="4" destOrd="0" presId="urn:microsoft.com/office/officeart/2005/8/layout/radial4"/>
    <dgm:cxn modelId="{F5B62AB0-B4D1-463C-B3B8-9E1C3684A610}" type="presParOf" srcId="{C1EA00B4-4A0E-4BC1-A4FD-83A68D990FD4}" destId="{8FF7D69A-0C7A-411C-84AF-278CA9BF9C35}" srcOrd="5" destOrd="0" presId="urn:microsoft.com/office/officeart/2005/8/layout/radial4"/>
    <dgm:cxn modelId="{53C1C14A-35CB-4130-A1E7-DCB65AD3A09A}" type="presParOf" srcId="{C1EA00B4-4A0E-4BC1-A4FD-83A68D990FD4}" destId="{97D54518-187C-4AA4-A6D1-50C0DCD66427}" srcOrd="6" destOrd="0" presId="urn:microsoft.com/office/officeart/2005/8/layout/radial4"/>
    <dgm:cxn modelId="{F67E8203-351E-41FF-8054-85EE0E3DC84A}" type="presParOf" srcId="{C1EA00B4-4A0E-4BC1-A4FD-83A68D990FD4}" destId="{9939BB84-7045-49E5-8217-5E72B4798562}" srcOrd="7" destOrd="0" presId="urn:microsoft.com/office/officeart/2005/8/layout/radial4"/>
    <dgm:cxn modelId="{53710D31-E809-425A-B87D-BA9ED0236E9C}" type="presParOf" srcId="{C1EA00B4-4A0E-4BC1-A4FD-83A68D990FD4}" destId="{7EFB74AF-4715-4C71-9DB5-7E1A46788EAE}" srcOrd="8" destOrd="0" presId="urn:microsoft.com/office/officeart/2005/8/layout/radial4"/>
    <dgm:cxn modelId="{56572B32-1F77-4CBB-85EF-C7E6E7695654}" type="presParOf" srcId="{C1EA00B4-4A0E-4BC1-A4FD-83A68D990FD4}" destId="{388A160B-F23B-4D42-B24F-222AB722DF8A}" srcOrd="9" destOrd="0" presId="urn:microsoft.com/office/officeart/2005/8/layout/radial4"/>
    <dgm:cxn modelId="{B33A9F18-AAF5-4FB6-82AE-861A5E1153FB}" type="presParOf" srcId="{C1EA00B4-4A0E-4BC1-A4FD-83A68D990FD4}" destId="{47BDCC55-4B90-413A-B8B8-89C8A60BA90B}" srcOrd="10" destOrd="0" presId="urn:microsoft.com/office/officeart/2005/8/layout/radial4"/>
    <dgm:cxn modelId="{F9E7DD18-F044-426D-9DE0-88AB054CC952}" type="presParOf" srcId="{C1EA00B4-4A0E-4BC1-A4FD-83A68D990FD4}" destId="{35FE7904-331C-40C9-9EC6-0E5AC5BDF970}" srcOrd="11" destOrd="0" presId="urn:microsoft.com/office/officeart/2005/8/layout/radial4"/>
    <dgm:cxn modelId="{8EBB2B33-F5CC-4BA4-A12E-7EA167D0A32C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5D4C2001-7CF8-4500-9001-B400B454DAC2}" type="presOf" srcId="{A9468A9F-AE8C-4504-80DE-13BA9DD815F1}" destId="{2E71462E-7F1D-4548-BF28-730E4F344BB8}" srcOrd="0" destOrd="0" presId="urn:microsoft.com/office/officeart/2005/8/layout/radial4"/>
    <dgm:cxn modelId="{BE47E605-EDE0-4E8B-B8A4-B620E9C982A3}" type="presOf" srcId="{88E2041A-9D66-4117-A61F-5D56B5324A7E}" destId="{106C14B8-8E4F-434D-8F56-69638D232423}" srcOrd="0" destOrd="0" presId="urn:microsoft.com/office/officeart/2005/8/layout/radial4"/>
    <dgm:cxn modelId="{C241CD18-581E-447B-89D1-8E7792E95055}" type="presOf" srcId="{FB23AB01-F31E-491E-8179-D70B7BA7A01B}" destId="{E85B08FE-DB8D-4530-AEF0-621436585F58}" srcOrd="0" destOrd="0" presId="urn:microsoft.com/office/officeart/2005/8/layout/radial4"/>
    <dgm:cxn modelId="{4DE3323D-A3BC-43B0-B890-9FBAC7714991}" type="presOf" srcId="{A581DFC3-4917-4187-A014-F8C668098D07}" destId="{7EDF3D32-18A4-4972-9B63-1A1FFEBFF728}" srcOrd="0" destOrd="0" presId="urn:microsoft.com/office/officeart/2005/8/layout/radial4"/>
    <dgm:cxn modelId="{B19FA33F-FF03-45B7-A721-89967568492C}" type="presOf" srcId="{2999A799-2ACB-407C-B60E-4879E25A2AB5}" destId="{47BDCC55-4B90-413A-B8B8-89C8A60BA90B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0781C343-0237-43AE-8043-60FE4BA8EAF6}" type="presOf" srcId="{703B137C-CDBF-4DF0-9112-A6C01D37E8C3}" destId="{9939BB84-7045-49E5-8217-5E72B4798562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06D1D390-0A7F-42B3-B50F-0208BFCE7756}" type="presOf" srcId="{AE352902-E7E5-4C5C-A30A-9EAE18EA3E60}" destId="{C5F18974-7C2F-457C-9959-12F0A3B6CAD9}" srcOrd="0" destOrd="0" presId="urn:microsoft.com/office/officeart/2005/8/layout/radial4"/>
    <dgm:cxn modelId="{8D891192-C29D-4E5A-95B4-877A905AB995}" type="presOf" srcId="{5521EB7D-27A2-4DD0-93FB-729C680CBE0E}" destId="{97D54518-187C-4AA4-A6D1-50C0DCD66427}" srcOrd="0" destOrd="0" presId="urn:microsoft.com/office/officeart/2005/8/layout/radial4"/>
    <dgm:cxn modelId="{08A1B8C2-60B9-41E2-9F5D-0C48682D1F96}" type="presOf" srcId="{14FA7906-B2D7-4C23-BF07-10DA4DA6FF76}" destId="{C1EA00B4-4A0E-4BC1-A4FD-83A68D990FD4}" srcOrd="0" destOrd="0" presId="urn:microsoft.com/office/officeart/2005/8/layout/radial4"/>
    <dgm:cxn modelId="{CE26F3CA-D53B-4C6B-8E3F-0854512688E3}" type="presOf" srcId="{A9B16E14-D616-4452-949F-EE734B7614D1}" destId="{7EFB74AF-4715-4C71-9DB5-7E1A46788EAE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A7D9D1DA-9C44-4681-A04F-1BAFC7A40058}" type="presOf" srcId="{B822A2D2-FB89-4C7D-8336-1DD0F4F21E12}" destId="{388A160B-F23B-4D42-B24F-222AB722DF8A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F4601AEC-A76B-42D9-BD69-4056E88EF35A}" type="presOf" srcId="{B7FAAE28-19A8-4B67-8B4D-E22622E7FFB9}" destId="{9C05470B-2B15-47B1-82B6-A53719C20638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9E7CB6F4-2796-4A9F-8125-C94E7DB043E6}" type="presOf" srcId="{843A1F57-9951-4FED-B090-F779A0F3FFCA}" destId="{8FF7D69A-0C7A-411C-84AF-278CA9BF9C35}" srcOrd="0" destOrd="0" presId="urn:microsoft.com/office/officeart/2005/8/layout/radial4"/>
    <dgm:cxn modelId="{9A251EFC-3615-4A4C-98F7-46DC27833892}" type="presOf" srcId="{605F8D90-A927-48F0-A6FD-C4D9A706F742}" destId="{35FE7904-331C-40C9-9EC6-0E5AC5BDF970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B68ED402-961C-4E19-9862-0C043C86315C}" type="presParOf" srcId="{C1EA00B4-4A0E-4BC1-A4FD-83A68D990FD4}" destId="{106C14B8-8E4F-434D-8F56-69638D232423}" srcOrd="0" destOrd="0" presId="urn:microsoft.com/office/officeart/2005/8/layout/radial4"/>
    <dgm:cxn modelId="{D1C26A38-1A08-41B8-A16F-30394FAB84BD}" type="presParOf" srcId="{C1EA00B4-4A0E-4BC1-A4FD-83A68D990FD4}" destId="{9C05470B-2B15-47B1-82B6-A53719C20638}" srcOrd="1" destOrd="0" presId="urn:microsoft.com/office/officeart/2005/8/layout/radial4"/>
    <dgm:cxn modelId="{610CB8D8-C927-4CEB-8656-E72459F6C1DE}" type="presParOf" srcId="{C1EA00B4-4A0E-4BC1-A4FD-83A68D990FD4}" destId="{2E71462E-7F1D-4548-BF28-730E4F344BB8}" srcOrd="2" destOrd="0" presId="urn:microsoft.com/office/officeart/2005/8/layout/radial4"/>
    <dgm:cxn modelId="{FB4FD5C3-2B82-404F-A7AC-C15FEB9959F9}" type="presParOf" srcId="{C1EA00B4-4A0E-4BC1-A4FD-83A68D990FD4}" destId="{E85B08FE-DB8D-4530-AEF0-621436585F58}" srcOrd="3" destOrd="0" presId="urn:microsoft.com/office/officeart/2005/8/layout/radial4"/>
    <dgm:cxn modelId="{1D9CE7B6-D8E1-4DF2-85BD-8325899B62E7}" type="presParOf" srcId="{C1EA00B4-4A0E-4BC1-A4FD-83A68D990FD4}" destId="{C5F18974-7C2F-457C-9959-12F0A3B6CAD9}" srcOrd="4" destOrd="0" presId="urn:microsoft.com/office/officeart/2005/8/layout/radial4"/>
    <dgm:cxn modelId="{53FCC2FE-AFFC-4D46-B3AE-93667604F151}" type="presParOf" srcId="{C1EA00B4-4A0E-4BC1-A4FD-83A68D990FD4}" destId="{8FF7D69A-0C7A-411C-84AF-278CA9BF9C35}" srcOrd="5" destOrd="0" presId="urn:microsoft.com/office/officeart/2005/8/layout/radial4"/>
    <dgm:cxn modelId="{983AD411-ACD1-4AEE-A66A-593730E298F0}" type="presParOf" srcId="{C1EA00B4-4A0E-4BC1-A4FD-83A68D990FD4}" destId="{97D54518-187C-4AA4-A6D1-50C0DCD66427}" srcOrd="6" destOrd="0" presId="urn:microsoft.com/office/officeart/2005/8/layout/radial4"/>
    <dgm:cxn modelId="{CFE37D8B-3D00-40F4-BE96-BD7289ABE2B8}" type="presParOf" srcId="{C1EA00B4-4A0E-4BC1-A4FD-83A68D990FD4}" destId="{9939BB84-7045-49E5-8217-5E72B4798562}" srcOrd="7" destOrd="0" presId="urn:microsoft.com/office/officeart/2005/8/layout/radial4"/>
    <dgm:cxn modelId="{DA36FF6D-C882-4B9E-BDD5-7697B011A905}" type="presParOf" srcId="{C1EA00B4-4A0E-4BC1-A4FD-83A68D990FD4}" destId="{7EFB74AF-4715-4C71-9DB5-7E1A46788EAE}" srcOrd="8" destOrd="0" presId="urn:microsoft.com/office/officeart/2005/8/layout/radial4"/>
    <dgm:cxn modelId="{018EDFC2-D7DB-47A4-A15E-74314D100830}" type="presParOf" srcId="{C1EA00B4-4A0E-4BC1-A4FD-83A68D990FD4}" destId="{388A160B-F23B-4D42-B24F-222AB722DF8A}" srcOrd="9" destOrd="0" presId="urn:microsoft.com/office/officeart/2005/8/layout/radial4"/>
    <dgm:cxn modelId="{828DA60D-340D-4113-9C0B-EEFBA9269575}" type="presParOf" srcId="{C1EA00B4-4A0E-4BC1-A4FD-83A68D990FD4}" destId="{47BDCC55-4B90-413A-B8B8-89C8A60BA90B}" srcOrd="10" destOrd="0" presId="urn:microsoft.com/office/officeart/2005/8/layout/radial4"/>
    <dgm:cxn modelId="{82E3C119-ED69-4884-9742-AEA9C0D76C42}" type="presParOf" srcId="{C1EA00B4-4A0E-4BC1-A4FD-83A68D990FD4}" destId="{35FE7904-331C-40C9-9EC6-0E5AC5BDF970}" srcOrd="11" destOrd="0" presId="urn:microsoft.com/office/officeart/2005/8/layout/radial4"/>
    <dgm:cxn modelId="{F8707954-E790-4ABB-A6A6-A813CD949273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C0068003-7F2C-4FC5-8933-04DD94374F80}" type="presOf" srcId="{B7FAAE28-19A8-4B67-8B4D-E22622E7FFB9}" destId="{9C05470B-2B15-47B1-82B6-A53719C20638}" srcOrd="0" destOrd="0" presId="urn:microsoft.com/office/officeart/2005/8/layout/radial4"/>
    <dgm:cxn modelId="{31409B08-FE86-4185-8889-3536678BF3D7}" type="presOf" srcId="{AE352902-E7E5-4C5C-A30A-9EAE18EA3E60}" destId="{C5F18974-7C2F-457C-9959-12F0A3B6CAD9}" srcOrd="0" destOrd="0" presId="urn:microsoft.com/office/officeart/2005/8/layout/radial4"/>
    <dgm:cxn modelId="{8644150E-3AA6-4471-A5F1-2B9842A66222}" type="presOf" srcId="{2999A799-2ACB-407C-B60E-4879E25A2AB5}" destId="{47BDCC55-4B90-413A-B8B8-89C8A60BA90B}" srcOrd="0" destOrd="0" presId="urn:microsoft.com/office/officeart/2005/8/layout/radial4"/>
    <dgm:cxn modelId="{0F837916-A044-4302-8B20-977CFC9A30F0}" type="presOf" srcId="{14FA7906-B2D7-4C23-BF07-10DA4DA6FF76}" destId="{C1EA00B4-4A0E-4BC1-A4FD-83A68D990FD4}" srcOrd="0" destOrd="0" presId="urn:microsoft.com/office/officeart/2005/8/layout/radial4"/>
    <dgm:cxn modelId="{11EE6635-7D3C-43BA-A77A-FB1CE69901EA}" type="presOf" srcId="{88E2041A-9D66-4117-A61F-5D56B5324A7E}" destId="{106C14B8-8E4F-434D-8F56-69638D232423}" srcOrd="0" destOrd="0" presId="urn:microsoft.com/office/officeart/2005/8/layout/radial4"/>
    <dgm:cxn modelId="{6F408439-D86A-4D3B-AF41-EDEA8CB593B1}" type="presOf" srcId="{A9B16E14-D616-4452-949F-EE734B7614D1}" destId="{7EFB74AF-4715-4C71-9DB5-7E1A46788EAE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C6AFB965-B456-4183-B226-89EB4F5D136B}" type="presOf" srcId="{A9468A9F-AE8C-4504-80DE-13BA9DD815F1}" destId="{2E71462E-7F1D-4548-BF28-730E4F344BB8}" srcOrd="0" destOrd="0" presId="urn:microsoft.com/office/officeart/2005/8/layout/radial4"/>
    <dgm:cxn modelId="{AEBA7649-92BD-4F18-B60A-5761014AE2B1}" type="presOf" srcId="{843A1F57-9951-4FED-B090-F779A0F3FFCA}" destId="{8FF7D69A-0C7A-411C-84AF-278CA9BF9C35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46AB2B90-49A3-4074-8BED-D13DEDDB981D}" type="presOf" srcId="{B822A2D2-FB89-4C7D-8336-1DD0F4F21E12}" destId="{388A160B-F23B-4D42-B24F-222AB722DF8A}" srcOrd="0" destOrd="0" presId="urn:microsoft.com/office/officeart/2005/8/layout/radial4"/>
    <dgm:cxn modelId="{CF04E89E-FD6B-4734-84FB-7DE7D09084A2}" type="presOf" srcId="{5521EB7D-27A2-4DD0-93FB-729C680CBE0E}" destId="{97D54518-187C-4AA4-A6D1-50C0DCD66427}" srcOrd="0" destOrd="0" presId="urn:microsoft.com/office/officeart/2005/8/layout/radial4"/>
    <dgm:cxn modelId="{17A59EA2-F753-4B86-90E0-A2AC4EF188AF}" type="presOf" srcId="{605F8D90-A927-48F0-A6FD-C4D9A706F742}" destId="{35FE7904-331C-40C9-9EC6-0E5AC5BDF970}" srcOrd="0" destOrd="0" presId="urn:microsoft.com/office/officeart/2005/8/layout/radial4"/>
    <dgm:cxn modelId="{82F3D9A8-CCCC-4847-B4A2-5AE11F308558}" type="presOf" srcId="{FB23AB01-F31E-491E-8179-D70B7BA7A01B}" destId="{E85B08FE-DB8D-4530-AEF0-621436585F58}" srcOrd="0" destOrd="0" presId="urn:microsoft.com/office/officeart/2005/8/layout/radial4"/>
    <dgm:cxn modelId="{A50588C9-4E54-456E-8E64-090804EF131D}" type="presOf" srcId="{A581DFC3-4917-4187-A014-F8C668098D07}" destId="{7EDF3D32-18A4-4972-9B63-1A1FFEBFF72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B48481E1-D39E-4FF9-80C4-26AD666A6CB6}" type="presOf" srcId="{703B137C-CDBF-4DF0-9112-A6C01D37E8C3}" destId="{9939BB84-7045-49E5-8217-5E72B4798562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FAA058C-4C95-483B-8E57-27A8C3533179}" type="presParOf" srcId="{C1EA00B4-4A0E-4BC1-A4FD-83A68D990FD4}" destId="{106C14B8-8E4F-434D-8F56-69638D232423}" srcOrd="0" destOrd="0" presId="urn:microsoft.com/office/officeart/2005/8/layout/radial4"/>
    <dgm:cxn modelId="{FE13B9C8-2D4F-48FA-88DD-90C1797DC1C8}" type="presParOf" srcId="{C1EA00B4-4A0E-4BC1-A4FD-83A68D990FD4}" destId="{9C05470B-2B15-47B1-82B6-A53719C20638}" srcOrd="1" destOrd="0" presId="urn:microsoft.com/office/officeart/2005/8/layout/radial4"/>
    <dgm:cxn modelId="{AE1C14A8-7DD5-4AB9-802F-AE079E343ACA}" type="presParOf" srcId="{C1EA00B4-4A0E-4BC1-A4FD-83A68D990FD4}" destId="{2E71462E-7F1D-4548-BF28-730E4F344BB8}" srcOrd="2" destOrd="0" presId="urn:microsoft.com/office/officeart/2005/8/layout/radial4"/>
    <dgm:cxn modelId="{9B4D13B0-B8A1-4418-A0A0-926BB4F4F7C6}" type="presParOf" srcId="{C1EA00B4-4A0E-4BC1-A4FD-83A68D990FD4}" destId="{E85B08FE-DB8D-4530-AEF0-621436585F58}" srcOrd="3" destOrd="0" presId="urn:microsoft.com/office/officeart/2005/8/layout/radial4"/>
    <dgm:cxn modelId="{B491448F-1D0F-4989-936C-18E84B2EF24C}" type="presParOf" srcId="{C1EA00B4-4A0E-4BC1-A4FD-83A68D990FD4}" destId="{C5F18974-7C2F-457C-9959-12F0A3B6CAD9}" srcOrd="4" destOrd="0" presId="urn:microsoft.com/office/officeart/2005/8/layout/radial4"/>
    <dgm:cxn modelId="{E5510226-2914-4C7E-9E2E-4399FA3F81CD}" type="presParOf" srcId="{C1EA00B4-4A0E-4BC1-A4FD-83A68D990FD4}" destId="{8FF7D69A-0C7A-411C-84AF-278CA9BF9C35}" srcOrd="5" destOrd="0" presId="urn:microsoft.com/office/officeart/2005/8/layout/radial4"/>
    <dgm:cxn modelId="{BADF3F0F-47E7-438F-939B-0CEE9A854D52}" type="presParOf" srcId="{C1EA00B4-4A0E-4BC1-A4FD-83A68D990FD4}" destId="{97D54518-187C-4AA4-A6D1-50C0DCD66427}" srcOrd="6" destOrd="0" presId="urn:microsoft.com/office/officeart/2005/8/layout/radial4"/>
    <dgm:cxn modelId="{7459B961-5043-4433-B677-CCEC3E9AC030}" type="presParOf" srcId="{C1EA00B4-4A0E-4BC1-A4FD-83A68D990FD4}" destId="{9939BB84-7045-49E5-8217-5E72B4798562}" srcOrd="7" destOrd="0" presId="urn:microsoft.com/office/officeart/2005/8/layout/radial4"/>
    <dgm:cxn modelId="{D288084A-664B-4A85-B62D-991577F3B46F}" type="presParOf" srcId="{C1EA00B4-4A0E-4BC1-A4FD-83A68D990FD4}" destId="{7EFB74AF-4715-4C71-9DB5-7E1A46788EAE}" srcOrd="8" destOrd="0" presId="urn:microsoft.com/office/officeart/2005/8/layout/radial4"/>
    <dgm:cxn modelId="{497EBA69-2D86-4EE7-BDCB-F0C3F54BFFAD}" type="presParOf" srcId="{C1EA00B4-4A0E-4BC1-A4FD-83A68D990FD4}" destId="{388A160B-F23B-4D42-B24F-222AB722DF8A}" srcOrd="9" destOrd="0" presId="urn:microsoft.com/office/officeart/2005/8/layout/radial4"/>
    <dgm:cxn modelId="{3E68E941-0D22-41D3-96FC-C21317D7FC01}" type="presParOf" srcId="{C1EA00B4-4A0E-4BC1-A4FD-83A68D990FD4}" destId="{47BDCC55-4B90-413A-B8B8-89C8A60BA90B}" srcOrd="10" destOrd="0" presId="urn:microsoft.com/office/officeart/2005/8/layout/radial4"/>
    <dgm:cxn modelId="{64C57FFD-BFD8-4A7F-8B04-7733C8A448B4}" type="presParOf" srcId="{C1EA00B4-4A0E-4BC1-A4FD-83A68D990FD4}" destId="{35FE7904-331C-40C9-9EC6-0E5AC5BDF970}" srcOrd="11" destOrd="0" presId="urn:microsoft.com/office/officeart/2005/8/layout/radial4"/>
    <dgm:cxn modelId="{A0F4E4C4-19B2-47A0-AB3B-1B8869137952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AD607D24-5155-442A-9274-B242C97CBBD8}" type="presOf" srcId="{A9B16E14-D616-4452-949F-EE734B7614D1}" destId="{7EFB74AF-4715-4C71-9DB5-7E1A46788EAE}" srcOrd="0" destOrd="0" presId="urn:microsoft.com/office/officeart/2005/8/layout/radial4"/>
    <dgm:cxn modelId="{57EF2E32-FFA5-4E22-80BE-9436ABB80030}" type="presOf" srcId="{14FA7906-B2D7-4C23-BF07-10DA4DA6FF76}" destId="{C1EA00B4-4A0E-4BC1-A4FD-83A68D990FD4}" srcOrd="0" destOrd="0" presId="urn:microsoft.com/office/officeart/2005/8/layout/radial4"/>
    <dgm:cxn modelId="{AA66D432-29BE-434F-B98A-A31236857B63}" type="presOf" srcId="{B822A2D2-FB89-4C7D-8336-1DD0F4F21E12}" destId="{388A160B-F23B-4D42-B24F-222AB722DF8A}" srcOrd="0" destOrd="0" presId="urn:microsoft.com/office/officeart/2005/8/layout/radial4"/>
    <dgm:cxn modelId="{5F3F6F60-8A3D-4CAE-A8A9-DF4D3882A8A1}" type="presOf" srcId="{AE352902-E7E5-4C5C-A30A-9EAE18EA3E60}" destId="{C5F18974-7C2F-457C-9959-12F0A3B6CAD9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02928653-14D4-462F-AD1D-A816BE4957D7}" type="presOf" srcId="{5521EB7D-27A2-4DD0-93FB-729C680CBE0E}" destId="{97D54518-187C-4AA4-A6D1-50C0DCD66427}" srcOrd="0" destOrd="0" presId="urn:microsoft.com/office/officeart/2005/8/layout/radial4"/>
    <dgm:cxn modelId="{A50DFB7A-5659-415C-AF2F-A2F431CB93E8}" type="presOf" srcId="{843A1F57-9951-4FED-B090-F779A0F3FFCA}" destId="{8FF7D69A-0C7A-411C-84AF-278CA9BF9C35}" srcOrd="0" destOrd="0" presId="urn:microsoft.com/office/officeart/2005/8/layout/radial4"/>
    <dgm:cxn modelId="{6E869A7B-58D3-4293-941C-82BD19E66704}" type="presOf" srcId="{A581DFC3-4917-4187-A014-F8C668098D07}" destId="{7EDF3D32-18A4-4972-9B63-1A1FFEBFF72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89174A83-8677-4BA2-B4A4-901183048906}" type="presOf" srcId="{A9468A9F-AE8C-4504-80DE-13BA9DD815F1}" destId="{2E71462E-7F1D-4548-BF28-730E4F344BB8}" srcOrd="0" destOrd="0" presId="urn:microsoft.com/office/officeart/2005/8/layout/radial4"/>
    <dgm:cxn modelId="{7448FA83-4AE7-427C-8E0A-1CF13002FF39}" type="presOf" srcId="{B7FAAE28-19A8-4B67-8B4D-E22622E7FFB9}" destId="{9C05470B-2B15-47B1-82B6-A53719C20638}" srcOrd="0" destOrd="0" presId="urn:microsoft.com/office/officeart/2005/8/layout/radial4"/>
    <dgm:cxn modelId="{7FD6E984-17B1-47AE-970B-29831284ED8E}" type="presOf" srcId="{605F8D90-A927-48F0-A6FD-C4D9A706F742}" destId="{35FE7904-331C-40C9-9EC6-0E5AC5BDF970}" srcOrd="0" destOrd="0" presId="urn:microsoft.com/office/officeart/2005/8/layout/radial4"/>
    <dgm:cxn modelId="{830CD6AE-C728-4516-9CCB-DEEC9F38B825}" type="presOf" srcId="{703B137C-CDBF-4DF0-9112-A6C01D37E8C3}" destId="{9939BB84-7045-49E5-8217-5E72B4798562}" srcOrd="0" destOrd="0" presId="urn:microsoft.com/office/officeart/2005/8/layout/radial4"/>
    <dgm:cxn modelId="{ECE592B1-9FC2-48D4-AF45-A9E25CC5B561}" type="presOf" srcId="{88E2041A-9D66-4117-A61F-5D56B5324A7E}" destId="{106C14B8-8E4F-434D-8F56-69638D232423}" srcOrd="0" destOrd="0" presId="urn:microsoft.com/office/officeart/2005/8/layout/radial4"/>
    <dgm:cxn modelId="{99ACCEB1-7036-4A80-89D5-275A5105DB0F}" type="presOf" srcId="{FB23AB01-F31E-491E-8179-D70B7BA7A01B}" destId="{E85B08FE-DB8D-4530-AEF0-621436585F5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9D75E0F6-274F-4951-B00E-D3A40DDF1A98}" type="presOf" srcId="{2999A799-2ACB-407C-B60E-4879E25A2AB5}" destId="{47BDCC55-4B90-413A-B8B8-89C8A60BA90B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75A7293D-06AD-4DBC-B79D-CFC0A489C4A3}" type="presParOf" srcId="{C1EA00B4-4A0E-4BC1-A4FD-83A68D990FD4}" destId="{106C14B8-8E4F-434D-8F56-69638D232423}" srcOrd="0" destOrd="0" presId="urn:microsoft.com/office/officeart/2005/8/layout/radial4"/>
    <dgm:cxn modelId="{3D54BDD1-5499-4FCF-8E2E-51EE7CB51BE9}" type="presParOf" srcId="{C1EA00B4-4A0E-4BC1-A4FD-83A68D990FD4}" destId="{9C05470B-2B15-47B1-82B6-A53719C20638}" srcOrd="1" destOrd="0" presId="urn:microsoft.com/office/officeart/2005/8/layout/radial4"/>
    <dgm:cxn modelId="{15CC37F3-7060-4EDB-87EA-9E9D1B908DC7}" type="presParOf" srcId="{C1EA00B4-4A0E-4BC1-A4FD-83A68D990FD4}" destId="{2E71462E-7F1D-4548-BF28-730E4F344BB8}" srcOrd="2" destOrd="0" presId="urn:microsoft.com/office/officeart/2005/8/layout/radial4"/>
    <dgm:cxn modelId="{3333373A-43CE-4D3C-BD2C-AF417A458809}" type="presParOf" srcId="{C1EA00B4-4A0E-4BC1-A4FD-83A68D990FD4}" destId="{E85B08FE-DB8D-4530-AEF0-621436585F58}" srcOrd="3" destOrd="0" presId="urn:microsoft.com/office/officeart/2005/8/layout/radial4"/>
    <dgm:cxn modelId="{2C9DD435-E686-4FEC-BE12-B835B4254B9E}" type="presParOf" srcId="{C1EA00B4-4A0E-4BC1-A4FD-83A68D990FD4}" destId="{C5F18974-7C2F-457C-9959-12F0A3B6CAD9}" srcOrd="4" destOrd="0" presId="urn:microsoft.com/office/officeart/2005/8/layout/radial4"/>
    <dgm:cxn modelId="{D8DF311C-2935-4953-AB68-FC3E21427594}" type="presParOf" srcId="{C1EA00B4-4A0E-4BC1-A4FD-83A68D990FD4}" destId="{8FF7D69A-0C7A-411C-84AF-278CA9BF9C35}" srcOrd="5" destOrd="0" presId="urn:microsoft.com/office/officeart/2005/8/layout/radial4"/>
    <dgm:cxn modelId="{73C64FEE-036B-44C0-9300-A1769E8E3FE5}" type="presParOf" srcId="{C1EA00B4-4A0E-4BC1-A4FD-83A68D990FD4}" destId="{97D54518-187C-4AA4-A6D1-50C0DCD66427}" srcOrd="6" destOrd="0" presId="urn:microsoft.com/office/officeart/2005/8/layout/radial4"/>
    <dgm:cxn modelId="{BBB0B50D-2F38-4EC9-88C3-7026C9377EBE}" type="presParOf" srcId="{C1EA00B4-4A0E-4BC1-A4FD-83A68D990FD4}" destId="{9939BB84-7045-49E5-8217-5E72B4798562}" srcOrd="7" destOrd="0" presId="urn:microsoft.com/office/officeart/2005/8/layout/radial4"/>
    <dgm:cxn modelId="{FD992FC9-7588-44E0-A04A-36A51E53DF3F}" type="presParOf" srcId="{C1EA00B4-4A0E-4BC1-A4FD-83A68D990FD4}" destId="{7EFB74AF-4715-4C71-9DB5-7E1A46788EAE}" srcOrd="8" destOrd="0" presId="urn:microsoft.com/office/officeart/2005/8/layout/radial4"/>
    <dgm:cxn modelId="{ECCF4D4B-9DDA-45A4-A72A-911430CD89F8}" type="presParOf" srcId="{C1EA00B4-4A0E-4BC1-A4FD-83A68D990FD4}" destId="{388A160B-F23B-4D42-B24F-222AB722DF8A}" srcOrd="9" destOrd="0" presId="urn:microsoft.com/office/officeart/2005/8/layout/radial4"/>
    <dgm:cxn modelId="{4B5EC796-8447-4A39-ABCC-71D975EE5240}" type="presParOf" srcId="{C1EA00B4-4A0E-4BC1-A4FD-83A68D990FD4}" destId="{47BDCC55-4B90-413A-B8B8-89C8A60BA90B}" srcOrd="10" destOrd="0" presId="urn:microsoft.com/office/officeart/2005/8/layout/radial4"/>
    <dgm:cxn modelId="{A41F05A9-3CB1-440A-A73B-7BF1FCAF93A4}" type="presParOf" srcId="{C1EA00B4-4A0E-4BC1-A4FD-83A68D990FD4}" destId="{35FE7904-331C-40C9-9EC6-0E5AC5BDF970}" srcOrd="11" destOrd="0" presId="urn:microsoft.com/office/officeart/2005/8/layout/radial4"/>
    <dgm:cxn modelId="{AA81166A-AEEC-4835-BB64-B22BAE8B130D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4CD80F06-BF62-41DD-9C3C-ED107680A38A}" type="presOf" srcId="{B822A2D2-FB89-4C7D-8336-1DD0F4F21E12}" destId="{388A160B-F23B-4D42-B24F-222AB722DF8A}" srcOrd="0" destOrd="0" presId="urn:microsoft.com/office/officeart/2005/8/layout/radial4"/>
    <dgm:cxn modelId="{29F24F32-F5DA-469B-A419-3993FB88EB44}" type="presOf" srcId="{843A1F57-9951-4FED-B090-F779A0F3FFCA}" destId="{8FF7D69A-0C7A-411C-84AF-278CA9BF9C35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2D5E654B-0EA6-4B9D-B0F7-46AD44E11022}" type="presOf" srcId="{703B137C-CDBF-4DF0-9112-A6C01D37E8C3}" destId="{9939BB84-7045-49E5-8217-5E72B4798562}" srcOrd="0" destOrd="0" presId="urn:microsoft.com/office/officeart/2005/8/layout/radial4"/>
    <dgm:cxn modelId="{786BCF82-5B93-4638-8E77-4E1268885D3A}" type="presOf" srcId="{B7FAAE28-19A8-4B67-8B4D-E22622E7FFB9}" destId="{9C05470B-2B15-47B1-82B6-A53719C2063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3AA3A693-A633-494C-B73E-6CDC130DFE46}" type="presOf" srcId="{605F8D90-A927-48F0-A6FD-C4D9A706F742}" destId="{35FE7904-331C-40C9-9EC6-0E5AC5BDF970}" srcOrd="0" destOrd="0" presId="urn:microsoft.com/office/officeart/2005/8/layout/radial4"/>
    <dgm:cxn modelId="{A879D8A4-F8C9-4314-9D20-1C53E37B5930}" type="presOf" srcId="{2999A799-2ACB-407C-B60E-4879E25A2AB5}" destId="{47BDCC55-4B90-413A-B8B8-89C8A60BA90B}" srcOrd="0" destOrd="0" presId="urn:microsoft.com/office/officeart/2005/8/layout/radial4"/>
    <dgm:cxn modelId="{A8D781A6-E9C5-4DE1-BFB6-EB50F5F25AAE}" type="presOf" srcId="{AE352902-E7E5-4C5C-A30A-9EAE18EA3E60}" destId="{C5F18974-7C2F-457C-9959-12F0A3B6CAD9}" srcOrd="0" destOrd="0" presId="urn:microsoft.com/office/officeart/2005/8/layout/radial4"/>
    <dgm:cxn modelId="{F2537DA9-5D1F-4A35-B5B3-8BECF7555653}" type="presOf" srcId="{14FA7906-B2D7-4C23-BF07-10DA4DA6FF76}" destId="{C1EA00B4-4A0E-4BC1-A4FD-83A68D990FD4}" srcOrd="0" destOrd="0" presId="urn:microsoft.com/office/officeart/2005/8/layout/radial4"/>
    <dgm:cxn modelId="{1C2B23B2-BE64-42E0-BBD5-90CB550BEBBB}" type="presOf" srcId="{5521EB7D-27A2-4DD0-93FB-729C680CBE0E}" destId="{97D54518-187C-4AA4-A6D1-50C0DCD66427}" srcOrd="0" destOrd="0" presId="urn:microsoft.com/office/officeart/2005/8/layout/radial4"/>
    <dgm:cxn modelId="{C298D6CB-297F-4837-9CC5-30CE4729D321}" type="presOf" srcId="{88E2041A-9D66-4117-A61F-5D56B5324A7E}" destId="{106C14B8-8E4F-434D-8F56-69638D232423}" srcOrd="0" destOrd="0" presId="urn:microsoft.com/office/officeart/2005/8/layout/radial4"/>
    <dgm:cxn modelId="{4C954BCE-EA9A-4CDE-A523-5BDA56AB4AB0}" type="presOf" srcId="{A9B16E14-D616-4452-949F-EE734B7614D1}" destId="{7EFB74AF-4715-4C71-9DB5-7E1A46788EAE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7C4BD0EC-93BA-400E-A4C7-04A34FC6151A}" type="presOf" srcId="{FB23AB01-F31E-491E-8179-D70B7BA7A01B}" destId="{E85B08FE-DB8D-4530-AEF0-621436585F58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41D70AF5-2EC0-4B7F-BFEA-C9D8C27D2262}" type="presOf" srcId="{A581DFC3-4917-4187-A014-F8C668098D07}" destId="{7EDF3D32-18A4-4972-9B63-1A1FFEBFF728}" srcOrd="0" destOrd="0" presId="urn:microsoft.com/office/officeart/2005/8/layout/radial4"/>
    <dgm:cxn modelId="{6BC517F8-471D-417E-94E7-26D290710705}" type="presOf" srcId="{A9468A9F-AE8C-4504-80DE-13BA9DD815F1}" destId="{2E71462E-7F1D-4548-BF28-730E4F344BB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2D0756E-E512-47E4-B405-FE27DD220B11}" type="presParOf" srcId="{C1EA00B4-4A0E-4BC1-A4FD-83A68D990FD4}" destId="{106C14B8-8E4F-434D-8F56-69638D232423}" srcOrd="0" destOrd="0" presId="urn:microsoft.com/office/officeart/2005/8/layout/radial4"/>
    <dgm:cxn modelId="{56A27CEF-8448-416E-B33A-CDE2B877FD5F}" type="presParOf" srcId="{C1EA00B4-4A0E-4BC1-A4FD-83A68D990FD4}" destId="{9C05470B-2B15-47B1-82B6-A53719C20638}" srcOrd="1" destOrd="0" presId="urn:microsoft.com/office/officeart/2005/8/layout/radial4"/>
    <dgm:cxn modelId="{4BE55D81-5A95-4709-9B52-F24E03657F54}" type="presParOf" srcId="{C1EA00B4-4A0E-4BC1-A4FD-83A68D990FD4}" destId="{2E71462E-7F1D-4548-BF28-730E4F344BB8}" srcOrd="2" destOrd="0" presId="urn:microsoft.com/office/officeart/2005/8/layout/radial4"/>
    <dgm:cxn modelId="{68FDC238-A8DE-4CC8-8C2B-B07EADB892A7}" type="presParOf" srcId="{C1EA00B4-4A0E-4BC1-A4FD-83A68D990FD4}" destId="{E85B08FE-DB8D-4530-AEF0-621436585F58}" srcOrd="3" destOrd="0" presId="urn:microsoft.com/office/officeart/2005/8/layout/radial4"/>
    <dgm:cxn modelId="{79461BB8-F663-4DA7-A350-51C359E4853F}" type="presParOf" srcId="{C1EA00B4-4A0E-4BC1-A4FD-83A68D990FD4}" destId="{C5F18974-7C2F-457C-9959-12F0A3B6CAD9}" srcOrd="4" destOrd="0" presId="urn:microsoft.com/office/officeart/2005/8/layout/radial4"/>
    <dgm:cxn modelId="{EA71AA1B-6B44-4E06-9198-7BC1D6F71899}" type="presParOf" srcId="{C1EA00B4-4A0E-4BC1-A4FD-83A68D990FD4}" destId="{8FF7D69A-0C7A-411C-84AF-278CA9BF9C35}" srcOrd="5" destOrd="0" presId="urn:microsoft.com/office/officeart/2005/8/layout/radial4"/>
    <dgm:cxn modelId="{BDF716FE-769A-4461-B8FA-793A6D512485}" type="presParOf" srcId="{C1EA00B4-4A0E-4BC1-A4FD-83A68D990FD4}" destId="{97D54518-187C-4AA4-A6D1-50C0DCD66427}" srcOrd="6" destOrd="0" presId="urn:microsoft.com/office/officeart/2005/8/layout/radial4"/>
    <dgm:cxn modelId="{7E0DEF2E-C6A4-4640-B874-2CBABE5241A5}" type="presParOf" srcId="{C1EA00B4-4A0E-4BC1-A4FD-83A68D990FD4}" destId="{9939BB84-7045-49E5-8217-5E72B4798562}" srcOrd="7" destOrd="0" presId="urn:microsoft.com/office/officeart/2005/8/layout/radial4"/>
    <dgm:cxn modelId="{7352D9A5-7467-4E8C-B450-C684B3C9D16E}" type="presParOf" srcId="{C1EA00B4-4A0E-4BC1-A4FD-83A68D990FD4}" destId="{7EFB74AF-4715-4C71-9DB5-7E1A46788EAE}" srcOrd="8" destOrd="0" presId="urn:microsoft.com/office/officeart/2005/8/layout/radial4"/>
    <dgm:cxn modelId="{E4691F25-D276-4D8F-AA1D-EF125DC10E8E}" type="presParOf" srcId="{C1EA00B4-4A0E-4BC1-A4FD-83A68D990FD4}" destId="{388A160B-F23B-4D42-B24F-222AB722DF8A}" srcOrd="9" destOrd="0" presId="urn:microsoft.com/office/officeart/2005/8/layout/radial4"/>
    <dgm:cxn modelId="{D09D0095-20CA-4F86-837C-17A138075443}" type="presParOf" srcId="{C1EA00B4-4A0E-4BC1-A4FD-83A68D990FD4}" destId="{47BDCC55-4B90-413A-B8B8-89C8A60BA90B}" srcOrd="10" destOrd="0" presId="urn:microsoft.com/office/officeart/2005/8/layout/radial4"/>
    <dgm:cxn modelId="{A6471489-A0CE-4A09-8CF5-C475544A86FA}" type="presParOf" srcId="{C1EA00B4-4A0E-4BC1-A4FD-83A68D990FD4}" destId="{35FE7904-331C-40C9-9EC6-0E5AC5BDF970}" srcOrd="11" destOrd="0" presId="urn:microsoft.com/office/officeart/2005/8/layout/radial4"/>
    <dgm:cxn modelId="{86DBA9F2-8BA3-4A6F-8B3C-A46C3CEE5261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EE30C203-29C3-4DC8-8290-64C4115C0260}" type="presOf" srcId="{14FA7906-B2D7-4C23-BF07-10DA4DA6FF76}" destId="{C1EA00B4-4A0E-4BC1-A4FD-83A68D990FD4}" srcOrd="0" destOrd="0" presId="urn:microsoft.com/office/officeart/2005/8/layout/radial4"/>
    <dgm:cxn modelId="{D1653805-9A4B-4398-8CFA-4F7B8456FAA4}" type="presOf" srcId="{5521EB7D-27A2-4DD0-93FB-729C680CBE0E}" destId="{97D54518-187C-4AA4-A6D1-50C0DCD66427}" srcOrd="0" destOrd="0" presId="urn:microsoft.com/office/officeart/2005/8/layout/radial4"/>
    <dgm:cxn modelId="{F54AA918-F3FF-487D-BB84-064595E1056A}" type="presOf" srcId="{B7FAAE28-19A8-4B67-8B4D-E22622E7FFB9}" destId="{9C05470B-2B15-47B1-82B6-A53719C20638}" srcOrd="0" destOrd="0" presId="urn:microsoft.com/office/officeart/2005/8/layout/radial4"/>
    <dgm:cxn modelId="{F2CDDE22-B22C-4B66-B43A-A4AD4616DE33}" type="presOf" srcId="{A9468A9F-AE8C-4504-80DE-13BA9DD815F1}" destId="{2E71462E-7F1D-4548-BF28-730E4F344BB8}" srcOrd="0" destOrd="0" presId="urn:microsoft.com/office/officeart/2005/8/layout/radial4"/>
    <dgm:cxn modelId="{57187628-C663-477A-A394-EB3F15E0A8C9}" type="presOf" srcId="{703B137C-CDBF-4DF0-9112-A6C01D37E8C3}" destId="{9939BB84-7045-49E5-8217-5E72B4798562}" srcOrd="0" destOrd="0" presId="urn:microsoft.com/office/officeart/2005/8/layout/radial4"/>
    <dgm:cxn modelId="{04BCAE39-BCD9-4DA9-9265-21F360A76E99}" type="presOf" srcId="{605F8D90-A927-48F0-A6FD-C4D9A706F742}" destId="{35FE7904-331C-40C9-9EC6-0E5AC5BDF970}" srcOrd="0" destOrd="0" presId="urn:microsoft.com/office/officeart/2005/8/layout/radial4"/>
    <dgm:cxn modelId="{9285E23E-42FF-412C-A45A-E75077F72545}" type="presOf" srcId="{A581DFC3-4917-4187-A014-F8C668098D07}" destId="{7EDF3D32-18A4-4972-9B63-1A1FFEBFF728}" srcOrd="0" destOrd="0" presId="urn:microsoft.com/office/officeart/2005/8/layout/radial4"/>
    <dgm:cxn modelId="{42603F5B-7B27-4898-BD19-F74F82D5F71A}" type="presOf" srcId="{88E2041A-9D66-4117-A61F-5D56B5324A7E}" destId="{106C14B8-8E4F-434D-8F56-69638D232423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21E2EB9A-D166-43F9-ADB1-45FB74A3545A}" type="presOf" srcId="{AE352902-E7E5-4C5C-A30A-9EAE18EA3E60}" destId="{C5F18974-7C2F-457C-9959-12F0A3B6CAD9}" srcOrd="0" destOrd="0" presId="urn:microsoft.com/office/officeart/2005/8/layout/radial4"/>
    <dgm:cxn modelId="{ADD608B3-17F5-40DC-A3AE-F6367D06B8AD}" type="presOf" srcId="{843A1F57-9951-4FED-B090-F779A0F3FFCA}" destId="{8FF7D69A-0C7A-411C-84AF-278CA9BF9C35}" srcOrd="0" destOrd="0" presId="urn:microsoft.com/office/officeart/2005/8/layout/radial4"/>
    <dgm:cxn modelId="{A2EB84C3-F4F7-4A8B-80CA-E9E0A90C5B82}" type="presOf" srcId="{B822A2D2-FB89-4C7D-8336-1DD0F4F21E12}" destId="{388A160B-F23B-4D42-B24F-222AB722DF8A}" srcOrd="0" destOrd="0" presId="urn:microsoft.com/office/officeart/2005/8/layout/radial4"/>
    <dgm:cxn modelId="{301543C5-B8C1-4349-A87A-09EF01832425}" type="presOf" srcId="{A9B16E14-D616-4452-949F-EE734B7614D1}" destId="{7EFB74AF-4715-4C71-9DB5-7E1A46788EAE}" srcOrd="0" destOrd="0" presId="urn:microsoft.com/office/officeart/2005/8/layout/radial4"/>
    <dgm:cxn modelId="{A19E14CA-D72B-4657-A67D-3BD6C65F40A4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35C02EFA-8BB2-47B4-8245-F1A2FFA0C74F}" type="presOf" srcId="{FB23AB01-F31E-491E-8179-D70B7BA7A01B}" destId="{E85B08FE-DB8D-4530-AEF0-621436585F5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67808D99-4EB6-4FCC-B7CD-413FADC874F0}" type="presParOf" srcId="{C1EA00B4-4A0E-4BC1-A4FD-83A68D990FD4}" destId="{106C14B8-8E4F-434D-8F56-69638D232423}" srcOrd="0" destOrd="0" presId="urn:microsoft.com/office/officeart/2005/8/layout/radial4"/>
    <dgm:cxn modelId="{ABF3344B-508E-4B71-9248-6AA0F9CFC5FA}" type="presParOf" srcId="{C1EA00B4-4A0E-4BC1-A4FD-83A68D990FD4}" destId="{9C05470B-2B15-47B1-82B6-A53719C20638}" srcOrd="1" destOrd="0" presId="urn:microsoft.com/office/officeart/2005/8/layout/radial4"/>
    <dgm:cxn modelId="{437E0819-A1D9-4D44-A74E-C0BF49AA15E3}" type="presParOf" srcId="{C1EA00B4-4A0E-4BC1-A4FD-83A68D990FD4}" destId="{2E71462E-7F1D-4548-BF28-730E4F344BB8}" srcOrd="2" destOrd="0" presId="urn:microsoft.com/office/officeart/2005/8/layout/radial4"/>
    <dgm:cxn modelId="{5F16F8B4-AD6C-494F-B938-D19950FBB3BC}" type="presParOf" srcId="{C1EA00B4-4A0E-4BC1-A4FD-83A68D990FD4}" destId="{E85B08FE-DB8D-4530-AEF0-621436585F58}" srcOrd="3" destOrd="0" presId="urn:microsoft.com/office/officeart/2005/8/layout/radial4"/>
    <dgm:cxn modelId="{E3548313-ECE2-44A0-A27A-06B18BE57FB9}" type="presParOf" srcId="{C1EA00B4-4A0E-4BC1-A4FD-83A68D990FD4}" destId="{C5F18974-7C2F-457C-9959-12F0A3B6CAD9}" srcOrd="4" destOrd="0" presId="urn:microsoft.com/office/officeart/2005/8/layout/radial4"/>
    <dgm:cxn modelId="{E7301093-90E1-4906-BC56-08163A32C7B7}" type="presParOf" srcId="{C1EA00B4-4A0E-4BC1-A4FD-83A68D990FD4}" destId="{8FF7D69A-0C7A-411C-84AF-278CA9BF9C35}" srcOrd="5" destOrd="0" presId="urn:microsoft.com/office/officeart/2005/8/layout/radial4"/>
    <dgm:cxn modelId="{36209A15-8255-4BB9-BD45-2738557609DF}" type="presParOf" srcId="{C1EA00B4-4A0E-4BC1-A4FD-83A68D990FD4}" destId="{97D54518-187C-4AA4-A6D1-50C0DCD66427}" srcOrd="6" destOrd="0" presId="urn:microsoft.com/office/officeart/2005/8/layout/radial4"/>
    <dgm:cxn modelId="{91170E56-C6EA-465A-80F2-39E15C889107}" type="presParOf" srcId="{C1EA00B4-4A0E-4BC1-A4FD-83A68D990FD4}" destId="{9939BB84-7045-49E5-8217-5E72B4798562}" srcOrd="7" destOrd="0" presId="urn:microsoft.com/office/officeart/2005/8/layout/radial4"/>
    <dgm:cxn modelId="{891C3D4B-6991-4F16-94EF-A5E1C431F397}" type="presParOf" srcId="{C1EA00B4-4A0E-4BC1-A4FD-83A68D990FD4}" destId="{7EFB74AF-4715-4C71-9DB5-7E1A46788EAE}" srcOrd="8" destOrd="0" presId="urn:microsoft.com/office/officeart/2005/8/layout/radial4"/>
    <dgm:cxn modelId="{7901E188-A05D-42E6-B39B-B91CBAF8A2DA}" type="presParOf" srcId="{C1EA00B4-4A0E-4BC1-A4FD-83A68D990FD4}" destId="{388A160B-F23B-4D42-B24F-222AB722DF8A}" srcOrd="9" destOrd="0" presId="urn:microsoft.com/office/officeart/2005/8/layout/radial4"/>
    <dgm:cxn modelId="{AB600222-DA23-4091-BD32-202B1D4F3338}" type="presParOf" srcId="{C1EA00B4-4A0E-4BC1-A4FD-83A68D990FD4}" destId="{47BDCC55-4B90-413A-B8B8-89C8A60BA90B}" srcOrd="10" destOrd="0" presId="urn:microsoft.com/office/officeart/2005/8/layout/radial4"/>
    <dgm:cxn modelId="{BE54F869-B910-4F96-87BA-FA5C58EE854C}" type="presParOf" srcId="{C1EA00B4-4A0E-4BC1-A4FD-83A68D990FD4}" destId="{35FE7904-331C-40C9-9EC6-0E5AC5BDF970}" srcOrd="11" destOrd="0" presId="urn:microsoft.com/office/officeart/2005/8/layout/radial4"/>
    <dgm:cxn modelId="{CC3A3358-D7EF-4E2C-9173-F576A0CFD3FF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E44B2407-1E08-4DED-97EE-5B7F892E1603}" type="presOf" srcId="{14FA7906-B2D7-4C23-BF07-10DA4DA6FF76}" destId="{C1EA00B4-4A0E-4BC1-A4FD-83A68D990FD4}" srcOrd="0" destOrd="0" presId="urn:microsoft.com/office/officeart/2005/8/layout/radial4"/>
    <dgm:cxn modelId="{A1E8AC18-7FB2-491F-B9C5-76E794B5196C}" type="presOf" srcId="{A9B16E14-D616-4452-949F-EE734B7614D1}" destId="{7EFB74AF-4715-4C71-9DB5-7E1A46788EAE}" srcOrd="0" destOrd="0" presId="urn:microsoft.com/office/officeart/2005/8/layout/radial4"/>
    <dgm:cxn modelId="{F8F8E924-074C-47C7-B700-6A436F1FF48C}" type="presOf" srcId="{FB23AB01-F31E-491E-8179-D70B7BA7A01B}" destId="{E85B08FE-DB8D-4530-AEF0-621436585F58}" srcOrd="0" destOrd="0" presId="urn:microsoft.com/office/officeart/2005/8/layout/radial4"/>
    <dgm:cxn modelId="{585D1C2E-E474-4612-8E61-38DA0ED8E340}" type="presOf" srcId="{B822A2D2-FB89-4C7D-8336-1DD0F4F21E12}" destId="{388A160B-F23B-4D42-B24F-222AB722DF8A}" srcOrd="0" destOrd="0" presId="urn:microsoft.com/office/officeart/2005/8/layout/radial4"/>
    <dgm:cxn modelId="{E7ED3238-681A-4D91-986F-FFB90A89C62D}" type="presOf" srcId="{A9468A9F-AE8C-4504-80DE-13BA9DD815F1}" destId="{2E71462E-7F1D-4548-BF28-730E4F344BB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E698BC43-B0D3-4ADE-9D29-6CF37049D7DE}" type="presOf" srcId="{843A1F57-9951-4FED-B090-F779A0F3FFCA}" destId="{8FF7D69A-0C7A-411C-84AF-278CA9BF9C35}" srcOrd="0" destOrd="0" presId="urn:microsoft.com/office/officeart/2005/8/layout/radial4"/>
    <dgm:cxn modelId="{478D6A6E-EFFE-4DE9-964A-662F5A4A1E59}" type="presOf" srcId="{88E2041A-9D66-4117-A61F-5D56B5324A7E}" destId="{106C14B8-8E4F-434D-8F56-69638D232423}" srcOrd="0" destOrd="0" presId="urn:microsoft.com/office/officeart/2005/8/layout/radial4"/>
    <dgm:cxn modelId="{5FF3C652-2A6A-4514-B193-356F04093296}" type="presOf" srcId="{703B137C-CDBF-4DF0-9112-A6C01D37E8C3}" destId="{9939BB84-7045-49E5-8217-5E72B4798562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696F888-ED7F-4237-B4BF-CD2BFC79CDA7}" type="presOf" srcId="{B7FAAE28-19A8-4B67-8B4D-E22622E7FFB9}" destId="{9C05470B-2B15-47B1-82B6-A53719C20638}" srcOrd="0" destOrd="0" presId="urn:microsoft.com/office/officeart/2005/8/layout/radial4"/>
    <dgm:cxn modelId="{D363E9B0-56A5-4E25-8426-5E3AAA4791AF}" type="presOf" srcId="{AE352902-E7E5-4C5C-A30A-9EAE18EA3E60}" destId="{C5F18974-7C2F-457C-9959-12F0A3B6CAD9}" srcOrd="0" destOrd="0" presId="urn:microsoft.com/office/officeart/2005/8/layout/radial4"/>
    <dgm:cxn modelId="{B94203CF-6F4A-431A-9CBF-572E3F79B44F}" type="presOf" srcId="{605F8D90-A927-48F0-A6FD-C4D9A706F742}" destId="{35FE7904-331C-40C9-9EC6-0E5AC5BDF970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15447ADE-0735-4E76-86A6-356A29514F6D}" type="presOf" srcId="{A581DFC3-4917-4187-A014-F8C668098D07}" destId="{7EDF3D32-18A4-4972-9B63-1A1FFEBFF72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49D2E6EC-E4F6-4854-B54D-019D7AF17D9A}" type="presOf" srcId="{2999A799-2ACB-407C-B60E-4879E25A2AB5}" destId="{47BDCC55-4B90-413A-B8B8-89C8A60BA90B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B21555FF-36B1-4BD2-A58D-2F02456E897F}" type="presOf" srcId="{5521EB7D-27A2-4DD0-93FB-729C680CBE0E}" destId="{97D54518-187C-4AA4-A6D1-50C0DCD66427}" srcOrd="0" destOrd="0" presId="urn:microsoft.com/office/officeart/2005/8/layout/radial4"/>
    <dgm:cxn modelId="{B1FAB2F2-C383-43CA-BB65-079C1B65CF5C}" type="presParOf" srcId="{C1EA00B4-4A0E-4BC1-A4FD-83A68D990FD4}" destId="{106C14B8-8E4F-434D-8F56-69638D232423}" srcOrd="0" destOrd="0" presId="urn:microsoft.com/office/officeart/2005/8/layout/radial4"/>
    <dgm:cxn modelId="{7554C01C-AFB6-4154-85FC-0D6009CC32F9}" type="presParOf" srcId="{C1EA00B4-4A0E-4BC1-A4FD-83A68D990FD4}" destId="{9C05470B-2B15-47B1-82B6-A53719C20638}" srcOrd="1" destOrd="0" presId="urn:microsoft.com/office/officeart/2005/8/layout/radial4"/>
    <dgm:cxn modelId="{4AD269E1-5951-4072-95F2-012D4298C37F}" type="presParOf" srcId="{C1EA00B4-4A0E-4BC1-A4FD-83A68D990FD4}" destId="{2E71462E-7F1D-4548-BF28-730E4F344BB8}" srcOrd="2" destOrd="0" presId="urn:microsoft.com/office/officeart/2005/8/layout/radial4"/>
    <dgm:cxn modelId="{14AE3299-84C4-4836-8B2E-A37D668A88F9}" type="presParOf" srcId="{C1EA00B4-4A0E-4BC1-A4FD-83A68D990FD4}" destId="{E85B08FE-DB8D-4530-AEF0-621436585F58}" srcOrd="3" destOrd="0" presId="urn:microsoft.com/office/officeart/2005/8/layout/radial4"/>
    <dgm:cxn modelId="{FBE8475F-B6EC-4A42-AACF-3532C4DA7B06}" type="presParOf" srcId="{C1EA00B4-4A0E-4BC1-A4FD-83A68D990FD4}" destId="{C5F18974-7C2F-457C-9959-12F0A3B6CAD9}" srcOrd="4" destOrd="0" presId="urn:microsoft.com/office/officeart/2005/8/layout/radial4"/>
    <dgm:cxn modelId="{6C42E8CD-A608-40D8-A6C1-F4410682BA44}" type="presParOf" srcId="{C1EA00B4-4A0E-4BC1-A4FD-83A68D990FD4}" destId="{8FF7D69A-0C7A-411C-84AF-278CA9BF9C35}" srcOrd="5" destOrd="0" presId="urn:microsoft.com/office/officeart/2005/8/layout/radial4"/>
    <dgm:cxn modelId="{04A4B2F6-5B8F-4258-83B4-4366B36B71DE}" type="presParOf" srcId="{C1EA00B4-4A0E-4BC1-A4FD-83A68D990FD4}" destId="{97D54518-187C-4AA4-A6D1-50C0DCD66427}" srcOrd="6" destOrd="0" presId="urn:microsoft.com/office/officeart/2005/8/layout/radial4"/>
    <dgm:cxn modelId="{92A107FF-709C-4611-A171-E54220AEDCB3}" type="presParOf" srcId="{C1EA00B4-4A0E-4BC1-A4FD-83A68D990FD4}" destId="{9939BB84-7045-49E5-8217-5E72B4798562}" srcOrd="7" destOrd="0" presId="urn:microsoft.com/office/officeart/2005/8/layout/radial4"/>
    <dgm:cxn modelId="{B76BDA6E-472A-4B8F-8368-36B7F6F24A72}" type="presParOf" srcId="{C1EA00B4-4A0E-4BC1-A4FD-83A68D990FD4}" destId="{7EFB74AF-4715-4C71-9DB5-7E1A46788EAE}" srcOrd="8" destOrd="0" presId="urn:microsoft.com/office/officeart/2005/8/layout/radial4"/>
    <dgm:cxn modelId="{859868AE-DB28-4E0B-9670-99AB282FAC2C}" type="presParOf" srcId="{C1EA00B4-4A0E-4BC1-A4FD-83A68D990FD4}" destId="{388A160B-F23B-4D42-B24F-222AB722DF8A}" srcOrd="9" destOrd="0" presId="urn:microsoft.com/office/officeart/2005/8/layout/radial4"/>
    <dgm:cxn modelId="{ABF7E232-2197-43ED-8B66-30641925BD90}" type="presParOf" srcId="{C1EA00B4-4A0E-4BC1-A4FD-83A68D990FD4}" destId="{47BDCC55-4B90-413A-B8B8-89C8A60BA90B}" srcOrd="10" destOrd="0" presId="urn:microsoft.com/office/officeart/2005/8/layout/radial4"/>
    <dgm:cxn modelId="{6FD1CBAD-8337-44FE-8A5E-136EE85785F5}" type="presParOf" srcId="{C1EA00B4-4A0E-4BC1-A4FD-83A68D990FD4}" destId="{35FE7904-331C-40C9-9EC6-0E5AC5BDF970}" srcOrd="11" destOrd="0" presId="urn:microsoft.com/office/officeart/2005/8/layout/radial4"/>
    <dgm:cxn modelId="{AD9D5CEF-991C-4354-B6D7-25293071743D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B6ED2D02-39EB-4A1A-9341-7C607E91E00C}" type="presOf" srcId="{B7FAAE28-19A8-4B67-8B4D-E22622E7FFB9}" destId="{9C05470B-2B15-47B1-82B6-A53719C20638}" srcOrd="0" destOrd="0" presId="urn:microsoft.com/office/officeart/2005/8/layout/radial4"/>
    <dgm:cxn modelId="{037DBE24-1616-4BF4-B49F-D3C63388D62D}" type="presOf" srcId="{B822A2D2-FB89-4C7D-8336-1DD0F4F21E12}" destId="{388A160B-F23B-4D42-B24F-222AB722DF8A}" srcOrd="0" destOrd="0" presId="urn:microsoft.com/office/officeart/2005/8/layout/radial4"/>
    <dgm:cxn modelId="{519AA532-9D23-4D6F-8B11-A316CCF27D3E}" type="presOf" srcId="{FB23AB01-F31E-491E-8179-D70B7BA7A01B}" destId="{E85B08FE-DB8D-4530-AEF0-621436585F58}" srcOrd="0" destOrd="0" presId="urn:microsoft.com/office/officeart/2005/8/layout/radial4"/>
    <dgm:cxn modelId="{DCFDE55E-46DC-405E-8AF7-FA714A8A9C82}" type="presOf" srcId="{703B137C-CDBF-4DF0-9112-A6C01D37E8C3}" destId="{9939BB84-7045-49E5-8217-5E72B4798562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BF216944-6F00-404C-995A-D169D4F3FA6B}" type="presOf" srcId="{A9B16E14-D616-4452-949F-EE734B7614D1}" destId="{7EFB74AF-4715-4C71-9DB5-7E1A46788EAE}" srcOrd="0" destOrd="0" presId="urn:microsoft.com/office/officeart/2005/8/layout/radial4"/>
    <dgm:cxn modelId="{B418DF64-F326-4E92-8607-2B0C01C1F410}" type="presOf" srcId="{14FA7906-B2D7-4C23-BF07-10DA4DA6FF76}" destId="{C1EA00B4-4A0E-4BC1-A4FD-83A68D990FD4}" srcOrd="0" destOrd="0" presId="urn:microsoft.com/office/officeart/2005/8/layout/radial4"/>
    <dgm:cxn modelId="{58613F49-C30F-4A60-90E9-3F20CB2B45B7}" type="presOf" srcId="{AE352902-E7E5-4C5C-A30A-9EAE18EA3E60}" destId="{C5F18974-7C2F-457C-9959-12F0A3B6CAD9}" srcOrd="0" destOrd="0" presId="urn:microsoft.com/office/officeart/2005/8/layout/radial4"/>
    <dgm:cxn modelId="{387A274C-CF47-4F80-B162-022D8F1E1E64}" type="presOf" srcId="{2999A799-2ACB-407C-B60E-4879E25A2AB5}" destId="{47BDCC55-4B90-413A-B8B8-89C8A60BA90B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6DF20195-A801-4424-A3DE-E99FDC6116A7}" type="presOf" srcId="{5521EB7D-27A2-4DD0-93FB-729C680CBE0E}" destId="{97D54518-187C-4AA4-A6D1-50C0DCD66427}" srcOrd="0" destOrd="0" presId="urn:microsoft.com/office/officeart/2005/8/layout/radial4"/>
    <dgm:cxn modelId="{27B1F39A-BFCC-47AE-8E3A-C5C6EC5867C4}" type="presOf" srcId="{88E2041A-9D66-4117-A61F-5D56B5324A7E}" destId="{106C14B8-8E4F-434D-8F56-69638D232423}" srcOrd="0" destOrd="0" presId="urn:microsoft.com/office/officeart/2005/8/layout/radial4"/>
    <dgm:cxn modelId="{479250A0-41FA-4CC0-9DDC-0308B2329AAD}" type="presOf" srcId="{605F8D90-A927-48F0-A6FD-C4D9A706F742}" destId="{35FE7904-331C-40C9-9EC6-0E5AC5BDF970}" srcOrd="0" destOrd="0" presId="urn:microsoft.com/office/officeart/2005/8/layout/radial4"/>
    <dgm:cxn modelId="{7E0ACBAA-0361-457F-8246-949EADAD3DCA}" type="presOf" srcId="{843A1F57-9951-4FED-B090-F779A0F3FFCA}" destId="{8FF7D69A-0C7A-411C-84AF-278CA9BF9C35}" srcOrd="0" destOrd="0" presId="urn:microsoft.com/office/officeart/2005/8/layout/radial4"/>
    <dgm:cxn modelId="{13C129CE-3AD2-42B2-A7E6-9F5BB2E19635}" type="presOf" srcId="{A581DFC3-4917-4187-A014-F8C668098D07}" destId="{7EDF3D32-18A4-4972-9B63-1A1FFEBFF72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659228F9-ACAF-4C80-BC60-6876D7E24FAB}" type="presOf" srcId="{A9468A9F-AE8C-4504-80DE-13BA9DD815F1}" destId="{2E71462E-7F1D-4548-BF28-730E4F344BB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1F8D237F-81BE-43FE-8203-46CC516BBB1B}" type="presParOf" srcId="{C1EA00B4-4A0E-4BC1-A4FD-83A68D990FD4}" destId="{106C14B8-8E4F-434D-8F56-69638D232423}" srcOrd="0" destOrd="0" presId="urn:microsoft.com/office/officeart/2005/8/layout/radial4"/>
    <dgm:cxn modelId="{583BA68C-65A1-4998-BC4C-A837B733942B}" type="presParOf" srcId="{C1EA00B4-4A0E-4BC1-A4FD-83A68D990FD4}" destId="{9C05470B-2B15-47B1-82B6-A53719C20638}" srcOrd="1" destOrd="0" presId="urn:microsoft.com/office/officeart/2005/8/layout/radial4"/>
    <dgm:cxn modelId="{67E48062-0152-468C-93D4-8B872ABE1CF6}" type="presParOf" srcId="{C1EA00B4-4A0E-4BC1-A4FD-83A68D990FD4}" destId="{2E71462E-7F1D-4548-BF28-730E4F344BB8}" srcOrd="2" destOrd="0" presId="urn:microsoft.com/office/officeart/2005/8/layout/radial4"/>
    <dgm:cxn modelId="{FA435E0A-B103-45AE-841A-0259D56BA17E}" type="presParOf" srcId="{C1EA00B4-4A0E-4BC1-A4FD-83A68D990FD4}" destId="{E85B08FE-DB8D-4530-AEF0-621436585F58}" srcOrd="3" destOrd="0" presId="urn:microsoft.com/office/officeart/2005/8/layout/radial4"/>
    <dgm:cxn modelId="{9466AF74-DA06-44E1-8A4A-CDE7542D0567}" type="presParOf" srcId="{C1EA00B4-4A0E-4BC1-A4FD-83A68D990FD4}" destId="{C5F18974-7C2F-457C-9959-12F0A3B6CAD9}" srcOrd="4" destOrd="0" presId="urn:microsoft.com/office/officeart/2005/8/layout/radial4"/>
    <dgm:cxn modelId="{8BE6841E-7B16-4755-B6FA-BE6B03B663C9}" type="presParOf" srcId="{C1EA00B4-4A0E-4BC1-A4FD-83A68D990FD4}" destId="{8FF7D69A-0C7A-411C-84AF-278CA9BF9C35}" srcOrd="5" destOrd="0" presId="urn:microsoft.com/office/officeart/2005/8/layout/radial4"/>
    <dgm:cxn modelId="{CA5A26B8-D0F7-4542-886E-B0A312454F70}" type="presParOf" srcId="{C1EA00B4-4A0E-4BC1-A4FD-83A68D990FD4}" destId="{97D54518-187C-4AA4-A6D1-50C0DCD66427}" srcOrd="6" destOrd="0" presId="urn:microsoft.com/office/officeart/2005/8/layout/radial4"/>
    <dgm:cxn modelId="{5B52D4FB-6042-4592-8FFC-D9168F41D3D9}" type="presParOf" srcId="{C1EA00B4-4A0E-4BC1-A4FD-83A68D990FD4}" destId="{9939BB84-7045-49E5-8217-5E72B4798562}" srcOrd="7" destOrd="0" presId="urn:microsoft.com/office/officeart/2005/8/layout/radial4"/>
    <dgm:cxn modelId="{2BF3C005-5FF5-470A-B695-D055850AACA4}" type="presParOf" srcId="{C1EA00B4-4A0E-4BC1-A4FD-83A68D990FD4}" destId="{7EFB74AF-4715-4C71-9DB5-7E1A46788EAE}" srcOrd="8" destOrd="0" presId="urn:microsoft.com/office/officeart/2005/8/layout/radial4"/>
    <dgm:cxn modelId="{155A0D85-A342-4EAC-A681-50B9CAE915DF}" type="presParOf" srcId="{C1EA00B4-4A0E-4BC1-A4FD-83A68D990FD4}" destId="{388A160B-F23B-4D42-B24F-222AB722DF8A}" srcOrd="9" destOrd="0" presId="urn:microsoft.com/office/officeart/2005/8/layout/radial4"/>
    <dgm:cxn modelId="{A9C8E68D-7E39-4FBD-A950-CC7D372B29B9}" type="presParOf" srcId="{C1EA00B4-4A0E-4BC1-A4FD-83A68D990FD4}" destId="{47BDCC55-4B90-413A-B8B8-89C8A60BA90B}" srcOrd="10" destOrd="0" presId="urn:microsoft.com/office/officeart/2005/8/layout/radial4"/>
    <dgm:cxn modelId="{C3A63E5D-6614-47B5-AE26-5522A4647D44}" type="presParOf" srcId="{C1EA00B4-4A0E-4BC1-A4FD-83A68D990FD4}" destId="{35FE7904-331C-40C9-9EC6-0E5AC5BDF970}" srcOrd="11" destOrd="0" presId="urn:microsoft.com/office/officeart/2005/8/layout/radial4"/>
    <dgm:cxn modelId="{7ACF182F-47AB-4F05-902E-B014E8F9889C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6036C710-834F-4953-8BC4-6E2220A9C366}" type="presOf" srcId="{5521EB7D-27A2-4DD0-93FB-729C680CBE0E}" destId="{97D54518-187C-4AA4-A6D1-50C0DCD66427}" srcOrd="0" destOrd="0" presId="urn:microsoft.com/office/officeart/2005/8/layout/radial4"/>
    <dgm:cxn modelId="{43D53C14-F55B-420A-A053-C61B4777F5BB}" type="presOf" srcId="{B7FAAE28-19A8-4B67-8B4D-E22622E7FFB9}" destId="{9C05470B-2B15-47B1-82B6-A53719C20638}" srcOrd="0" destOrd="0" presId="urn:microsoft.com/office/officeart/2005/8/layout/radial4"/>
    <dgm:cxn modelId="{3B328A1E-7352-496E-B490-974D6EEB2B49}" type="presOf" srcId="{14FA7906-B2D7-4C23-BF07-10DA4DA6FF76}" destId="{C1EA00B4-4A0E-4BC1-A4FD-83A68D990FD4}" srcOrd="0" destOrd="0" presId="urn:microsoft.com/office/officeart/2005/8/layout/radial4"/>
    <dgm:cxn modelId="{CA24C521-3B18-4AE0-B036-BA0A84E5BFCA}" type="presOf" srcId="{B822A2D2-FB89-4C7D-8336-1DD0F4F21E12}" destId="{388A160B-F23B-4D42-B24F-222AB722DF8A}" srcOrd="0" destOrd="0" presId="urn:microsoft.com/office/officeart/2005/8/layout/radial4"/>
    <dgm:cxn modelId="{3C190328-EE1D-428E-AA9B-086770678C24}" type="presOf" srcId="{703B137C-CDBF-4DF0-9112-A6C01D37E8C3}" destId="{9939BB84-7045-49E5-8217-5E72B4798562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7F70B763-5A22-4BAA-8758-AD199CF1D493}" type="presOf" srcId="{A581DFC3-4917-4187-A014-F8C668098D07}" destId="{7EDF3D32-18A4-4972-9B63-1A1FFEBFF728}" srcOrd="0" destOrd="0" presId="urn:microsoft.com/office/officeart/2005/8/layout/radial4"/>
    <dgm:cxn modelId="{8859B06F-230A-4E8E-9745-5A3475C2AC67}" type="presOf" srcId="{A9468A9F-AE8C-4504-80DE-13BA9DD815F1}" destId="{2E71462E-7F1D-4548-BF28-730E4F344BB8}" srcOrd="0" destOrd="0" presId="urn:microsoft.com/office/officeart/2005/8/layout/radial4"/>
    <dgm:cxn modelId="{49F9BD76-A4F2-4FDF-A46B-A29F6FD5209F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032224BC-AF45-49D5-AF08-D54D100F9B78}" type="presOf" srcId="{2999A799-2ACB-407C-B60E-4879E25A2AB5}" destId="{47BDCC55-4B90-413A-B8B8-89C8A60BA90B}" srcOrd="0" destOrd="0" presId="urn:microsoft.com/office/officeart/2005/8/layout/radial4"/>
    <dgm:cxn modelId="{16C154C0-8335-40FB-86EC-240154AC283C}" type="presOf" srcId="{605F8D90-A927-48F0-A6FD-C4D9A706F742}" destId="{35FE7904-331C-40C9-9EC6-0E5AC5BDF970}" srcOrd="0" destOrd="0" presId="urn:microsoft.com/office/officeart/2005/8/layout/radial4"/>
    <dgm:cxn modelId="{4D5203C6-9C95-47ED-837B-509C88A4F476}" type="presOf" srcId="{A9B16E14-D616-4452-949F-EE734B7614D1}" destId="{7EFB74AF-4715-4C71-9DB5-7E1A46788EAE}" srcOrd="0" destOrd="0" presId="urn:microsoft.com/office/officeart/2005/8/layout/radial4"/>
    <dgm:cxn modelId="{EC8E25C9-6A2C-443C-B3A6-A0C72FCFC37E}" type="presOf" srcId="{FB23AB01-F31E-491E-8179-D70B7BA7A01B}" destId="{E85B08FE-DB8D-4530-AEF0-621436585F58}" srcOrd="0" destOrd="0" presId="urn:microsoft.com/office/officeart/2005/8/layout/radial4"/>
    <dgm:cxn modelId="{52E515CF-3582-4ED9-9C62-583F71FCACED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ACD951EC-91C8-481D-A36D-BC383A3A6706}" type="presOf" srcId="{AE352902-E7E5-4C5C-A30A-9EAE18EA3E60}" destId="{C5F18974-7C2F-457C-9959-12F0A3B6CAD9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6626736F-82AF-4470-95B3-1E0ABE66856F}" type="presParOf" srcId="{C1EA00B4-4A0E-4BC1-A4FD-83A68D990FD4}" destId="{106C14B8-8E4F-434D-8F56-69638D232423}" srcOrd="0" destOrd="0" presId="urn:microsoft.com/office/officeart/2005/8/layout/radial4"/>
    <dgm:cxn modelId="{4E03FF89-B8CA-461C-A423-96D6355762A8}" type="presParOf" srcId="{C1EA00B4-4A0E-4BC1-A4FD-83A68D990FD4}" destId="{9C05470B-2B15-47B1-82B6-A53719C20638}" srcOrd="1" destOrd="0" presId="urn:microsoft.com/office/officeart/2005/8/layout/radial4"/>
    <dgm:cxn modelId="{63A48421-98C6-4763-A6C0-48DB244A191F}" type="presParOf" srcId="{C1EA00B4-4A0E-4BC1-A4FD-83A68D990FD4}" destId="{2E71462E-7F1D-4548-BF28-730E4F344BB8}" srcOrd="2" destOrd="0" presId="urn:microsoft.com/office/officeart/2005/8/layout/radial4"/>
    <dgm:cxn modelId="{2C17015C-8704-4AAA-B45C-E82B0335FCC9}" type="presParOf" srcId="{C1EA00B4-4A0E-4BC1-A4FD-83A68D990FD4}" destId="{E85B08FE-DB8D-4530-AEF0-621436585F58}" srcOrd="3" destOrd="0" presId="urn:microsoft.com/office/officeart/2005/8/layout/radial4"/>
    <dgm:cxn modelId="{FE8A57A3-3BF5-409A-BB46-6FF5C25DD83D}" type="presParOf" srcId="{C1EA00B4-4A0E-4BC1-A4FD-83A68D990FD4}" destId="{C5F18974-7C2F-457C-9959-12F0A3B6CAD9}" srcOrd="4" destOrd="0" presId="urn:microsoft.com/office/officeart/2005/8/layout/radial4"/>
    <dgm:cxn modelId="{5A5F48CE-63A0-4B47-9C71-DD082F80EB3E}" type="presParOf" srcId="{C1EA00B4-4A0E-4BC1-A4FD-83A68D990FD4}" destId="{8FF7D69A-0C7A-411C-84AF-278CA9BF9C35}" srcOrd="5" destOrd="0" presId="urn:microsoft.com/office/officeart/2005/8/layout/radial4"/>
    <dgm:cxn modelId="{E8C9EBAD-EA1B-4727-974F-8D1E6C204F94}" type="presParOf" srcId="{C1EA00B4-4A0E-4BC1-A4FD-83A68D990FD4}" destId="{97D54518-187C-4AA4-A6D1-50C0DCD66427}" srcOrd="6" destOrd="0" presId="urn:microsoft.com/office/officeart/2005/8/layout/radial4"/>
    <dgm:cxn modelId="{1B8089C6-6DBF-4D31-8E61-38E947A70410}" type="presParOf" srcId="{C1EA00B4-4A0E-4BC1-A4FD-83A68D990FD4}" destId="{9939BB84-7045-49E5-8217-5E72B4798562}" srcOrd="7" destOrd="0" presId="urn:microsoft.com/office/officeart/2005/8/layout/radial4"/>
    <dgm:cxn modelId="{A5B86596-720A-4F74-9B5F-A2398877775E}" type="presParOf" srcId="{C1EA00B4-4A0E-4BC1-A4FD-83A68D990FD4}" destId="{7EFB74AF-4715-4C71-9DB5-7E1A46788EAE}" srcOrd="8" destOrd="0" presId="urn:microsoft.com/office/officeart/2005/8/layout/radial4"/>
    <dgm:cxn modelId="{0A488060-8178-4045-A125-A2F10F356DF6}" type="presParOf" srcId="{C1EA00B4-4A0E-4BC1-A4FD-83A68D990FD4}" destId="{388A160B-F23B-4D42-B24F-222AB722DF8A}" srcOrd="9" destOrd="0" presId="urn:microsoft.com/office/officeart/2005/8/layout/radial4"/>
    <dgm:cxn modelId="{8E780EF0-38C7-4D75-8125-A067D6DC4897}" type="presParOf" srcId="{C1EA00B4-4A0E-4BC1-A4FD-83A68D990FD4}" destId="{47BDCC55-4B90-413A-B8B8-89C8A60BA90B}" srcOrd="10" destOrd="0" presId="urn:microsoft.com/office/officeart/2005/8/layout/radial4"/>
    <dgm:cxn modelId="{40862C8D-F0EB-4B53-914A-9A1244F33B8F}" type="presParOf" srcId="{C1EA00B4-4A0E-4BC1-A4FD-83A68D990FD4}" destId="{35FE7904-331C-40C9-9EC6-0E5AC5BDF970}" srcOrd="11" destOrd="0" presId="urn:microsoft.com/office/officeart/2005/8/layout/radial4"/>
    <dgm:cxn modelId="{B0FCC0FC-8C32-4B3F-BE22-422E3A0C2011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B9C1F40F-701C-455E-93A9-DF626D24AE27}" type="presOf" srcId="{A9B16E14-D616-4452-949F-EE734B7614D1}" destId="{7EFB74AF-4715-4C71-9DB5-7E1A46788EAE}" srcOrd="0" destOrd="0" presId="urn:microsoft.com/office/officeart/2005/8/layout/radial4"/>
    <dgm:cxn modelId="{3B1C6912-DC7C-4866-891F-11DEF6E112D7}" type="presOf" srcId="{14FA7906-B2D7-4C23-BF07-10DA4DA6FF76}" destId="{C1EA00B4-4A0E-4BC1-A4FD-83A68D990FD4}" srcOrd="0" destOrd="0" presId="urn:microsoft.com/office/officeart/2005/8/layout/radial4"/>
    <dgm:cxn modelId="{A30DDA1C-2A82-4A4D-A0FA-5B907F481FED}" type="presOf" srcId="{A9468A9F-AE8C-4504-80DE-13BA9DD815F1}" destId="{2E71462E-7F1D-4548-BF28-730E4F344BB8}" srcOrd="0" destOrd="0" presId="urn:microsoft.com/office/officeart/2005/8/layout/radial4"/>
    <dgm:cxn modelId="{3C8BDD25-4A13-40D6-9983-6C5B8F112EC5}" type="presOf" srcId="{703B137C-CDBF-4DF0-9112-A6C01D37E8C3}" destId="{9939BB84-7045-49E5-8217-5E72B4798562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C79F076E-05CC-4CDD-A164-B2CCEBA642F2}" type="presOf" srcId="{843A1F57-9951-4FED-B090-F779A0F3FFCA}" destId="{8FF7D69A-0C7A-411C-84AF-278CA9BF9C35}" srcOrd="0" destOrd="0" presId="urn:microsoft.com/office/officeart/2005/8/layout/radial4"/>
    <dgm:cxn modelId="{A80DBE7B-8BE2-4F62-89B2-309838629066}" type="presOf" srcId="{5521EB7D-27A2-4DD0-93FB-729C680CBE0E}" destId="{97D54518-187C-4AA4-A6D1-50C0DCD66427}" srcOrd="0" destOrd="0" presId="urn:microsoft.com/office/officeart/2005/8/layout/radial4"/>
    <dgm:cxn modelId="{F30E8C7C-ADB5-426D-AD57-EE3FD830A18A}" type="presOf" srcId="{AE352902-E7E5-4C5C-A30A-9EAE18EA3E60}" destId="{C5F18974-7C2F-457C-9959-12F0A3B6CAD9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A7CA2199-B7AF-44D0-AF08-00C9D6216019}" type="presOf" srcId="{FB23AB01-F31E-491E-8179-D70B7BA7A01B}" destId="{E85B08FE-DB8D-4530-AEF0-621436585F58}" srcOrd="0" destOrd="0" presId="urn:microsoft.com/office/officeart/2005/8/layout/radial4"/>
    <dgm:cxn modelId="{E909E2B4-0A4D-4048-B104-420EBA01BACB}" type="presOf" srcId="{B7FAAE28-19A8-4B67-8B4D-E22622E7FFB9}" destId="{9C05470B-2B15-47B1-82B6-A53719C20638}" srcOrd="0" destOrd="0" presId="urn:microsoft.com/office/officeart/2005/8/layout/radial4"/>
    <dgm:cxn modelId="{22414DB7-C748-48F1-9C6B-CFBD352F9324}" type="presOf" srcId="{B822A2D2-FB89-4C7D-8336-1DD0F4F21E12}" destId="{388A160B-F23B-4D42-B24F-222AB722DF8A}" srcOrd="0" destOrd="0" presId="urn:microsoft.com/office/officeart/2005/8/layout/radial4"/>
    <dgm:cxn modelId="{ACECB8C3-06B3-434D-957B-04B33A26C236}" type="presOf" srcId="{88E2041A-9D66-4117-A61F-5D56B5324A7E}" destId="{106C14B8-8E4F-434D-8F56-69638D232423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98B0E9D5-D63A-4FCD-AD84-E8BAE5778EB1}" type="presOf" srcId="{605F8D90-A927-48F0-A6FD-C4D9A706F742}" destId="{35FE7904-331C-40C9-9EC6-0E5AC5BDF970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9D3518EF-DE3F-45EC-B513-F4472340A919}" type="presOf" srcId="{A581DFC3-4917-4187-A014-F8C668098D07}" destId="{7EDF3D32-18A4-4972-9B63-1A1FFEBFF728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03E000F8-2F4C-4BA9-A664-48C42B1BAAF4}" type="presOf" srcId="{2999A799-2ACB-407C-B60E-4879E25A2AB5}" destId="{47BDCC55-4B90-413A-B8B8-89C8A60BA90B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F9002358-6123-4703-BB36-9F412DA8B2C0}" type="presParOf" srcId="{C1EA00B4-4A0E-4BC1-A4FD-83A68D990FD4}" destId="{106C14B8-8E4F-434D-8F56-69638D232423}" srcOrd="0" destOrd="0" presId="urn:microsoft.com/office/officeart/2005/8/layout/radial4"/>
    <dgm:cxn modelId="{F1181A5D-3D11-4B5D-95DD-C7B7CB52B091}" type="presParOf" srcId="{C1EA00B4-4A0E-4BC1-A4FD-83A68D990FD4}" destId="{9C05470B-2B15-47B1-82B6-A53719C20638}" srcOrd="1" destOrd="0" presId="urn:microsoft.com/office/officeart/2005/8/layout/radial4"/>
    <dgm:cxn modelId="{50E204E6-BF3F-48EC-A218-6294FC854C35}" type="presParOf" srcId="{C1EA00B4-4A0E-4BC1-A4FD-83A68D990FD4}" destId="{2E71462E-7F1D-4548-BF28-730E4F344BB8}" srcOrd="2" destOrd="0" presId="urn:microsoft.com/office/officeart/2005/8/layout/radial4"/>
    <dgm:cxn modelId="{A5406A89-8D86-4278-B518-3587D406FC4D}" type="presParOf" srcId="{C1EA00B4-4A0E-4BC1-A4FD-83A68D990FD4}" destId="{E85B08FE-DB8D-4530-AEF0-621436585F58}" srcOrd="3" destOrd="0" presId="urn:microsoft.com/office/officeart/2005/8/layout/radial4"/>
    <dgm:cxn modelId="{611488DE-71C5-4050-8870-33C09EEF63EC}" type="presParOf" srcId="{C1EA00B4-4A0E-4BC1-A4FD-83A68D990FD4}" destId="{C5F18974-7C2F-457C-9959-12F0A3B6CAD9}" srcOrd="4" destOrd="0" presId="urn:microsoft.com/office/officeart/2005/8/layout/radial4"/>
    <dgm:cxn modelId="{E0BECB88-D07E-40E6-819C-4F1F9E95B188}" type="presParOf" srcId="{C1EA00B4-4A0E-4BC1-A4FD-83A68D990FD4}" destId="{8FF7D69A-0C7A-411C-84AF-278CA9BF9C35}" srcOrd="5" destOrd="0" presId="urn:microsoft.com/office/officeart/2005/8/layout/radial4"/>
    <dgm:cxn modelId="{D030F51E-2BEA-4720-97D9-C65DC05F7984}" type="presParOf" srcId="{C1EA00B4-4A0E-4BC1-A4FD-83A68D990FD4}" destId="{97D54518-187C-4AA4-A6D1-50C0DCD66427}" srcOrd="6" destOrd="0" presId="urn:microsoft.com/office/officeart/2005/8/layout/radial4"/>
    <dgm:cxn modelId="{14237280-B31C-45C8-83F7-ADB90DF80C34}" type="presParOf" srcId="{C1EA00B4-4A0E-4BC1-A4FD-83A68D990FD4}" destId="{9939BB84-7045-49E5-8217-5E72B4798562}" srcOrd="7" destOrd="0" presId="urn:microsoft.com/office/officeart/2005/8/layout/radial4"/>
    <dgm:cxn modelId="{AFB54FE5-EEAD-4361-8BD7-46B29F4EF222}" type="presParOf" srcId="{C1EA00B4-4A0E-4BC1-A4FD-83A68D990FD4}" destId="{7EFB74AF-4715-4C71-9DB5-7E1A46788EAE}" srcOrd="8" destOrd="0" presId="urn:microsoft.com/office/officeart/2005/8/layout/radial4"/>
    <dgm:cxn modelId="{38A84110-6ED0-487F-BED7-43204F5DC4E4}" type="presParOf" srcId="{C1EA00B4-4A0E-4BC1-A4FD-83A68D990FD4}" destId="{388A160B-F23B-4D42-B24F-222AB722DF8A}" srcOrd="9" destOrd="0" presId="urn:microsoft.com/office/officeart/2005/8/layout/radial4"/>
    <dgm:cxn modelId="{CCE59B18-8EA6-4543-8BB1-B6E557F5015E}" type="presParOf" srcId="{C1EA00B4-4A0E-4BC1-A4FD-83A68D990FD4}" destId="{47BDCC55-4B90-413A-B8B8-89C8A60BA90B}" srcOrd="10" destOrd="0" presId="urn:microsoft.com/office/officeart/2005/8/layout/radial4"/>
    <dgm:cxn modelId="{FFA60245-D701-41CF-AF2D-C362CEC4D95F}" type="presParOf" srcId="{C1EA00B4-4A0E-4BC1-A4FD-83A68D990FD4}" destId="{35FE7904-331C-40C9-9EC6-0E5AC5BDF970}" srcOrd="11" destOrd="0" presId="urn:microsoft.com/office/officeart/2005/8/layout/radial4"/>
    <dgm:cxn modelId="{D092084B-28B2-49ED-96F0-1490B3C62F53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28C79303-6DB4-410E-9C5A-63A93EE67B9C}" type="presOf" srcId="{FB23AB01-F31E-491E-8179-D70B7BA7A01B}" destId="{E85B08FE-DB8D-4530-AEF0-621436585F58}" srcOrd="0" destOrd="0" presId="urn:microsoft.com/office/officeart/2005/8/layout/radial4"/>
    <dgm:cxn modelId="{9CF04807-BC8D-49A3-921F-9E04DD1480D8}" type="presOf" srcId="{A581DFC3-4917-4187-A014-F8C668098D07}" destId="{7EDF3D32-18A4-4972-9B63-1A1FFEBFF72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842C4248-DB78-44BE-89AC-B027ABF3AF6E}" type="presOf" srcId="{B822A2D2-FB89-4C7D-8336-1DD0F4F21E12}" destId="{388A160B-F23B-4D42-B24F-222AB722DF8A}" srcOrd="0" destOrd="0" presId="urn:microsoft.com/office/officeart/2005/8/layout/radial4"/>
    <dgm:cxn modelId="{A29A1375-B90D-4A5B-AE57-CAE3C834201A}" type="presOf" srcId="{A9468A9F-AE8C-4504-80DE-13BA9DD815F1}" destId="{2E71462E-7F1D-4548-BF28-730E4F344BB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3C468B8A-0B19-44E2-ACEE-AE64328CB248}" type="presOf" srcId="{2999A799-2ACB-407C-B60E-4879E25A2AB5}" destId="{47BDCC55-4B90-413A-B8B8-89C8A60BA90B}" srcOrd="0" destOrd="0" presId="urn:microsoft.com/office/officeart/2005/8/layout/radial4"/>
    <dgm:cxn modelId="{A571AE8B-346D-4974-95A4-36F178BDEE56}" type="presOf" srcId="{843A1F57-9951-4FED-B090-F779A0F3FFCA}" destId="{8FF7D69A-0C7A-411C-84AF-278CA9BF9C35}" srcOrd="0" destOrd="0" presId="urn:microsoft.com/office/officeart/2005/8/layout/radial4"/>
    <dgm:cxn modelId="{6BD35999-FA2C-429E-B51E-AB7388491FBF}" type="presOf" srcId="{AE352902-E7E5-4C5C-A30A-9EAE18EA3E60}" destId="{C5F18974-7C2F-457C-9959-12F0A3B6CAD9}" srcOrd="0" destOrd="0" presId="urn:microsoft.com/office/officeart/2005/8/layout/radial4"/>
    <dgm:cxn modelId="{34D3C3AB-6D3F-4BB7-A1EF-1550DDA938B5}" type="presOf" srcId="{A9B16E14-D616-4452-949F-EE734B7614D1}" destId="{7EFB74AF-4715-4C71-9DB5-7E1A46788EAE}" srcOrd="0" destOrd="0" presId="urn:microsoft.com/office/officeart/2005/8/layout/radial4"/>
    <dgm:cxn modelId="{01DD3CB4-DD2B-44F4-BAD6-85CDFBB8B0B1}" type="presOf" srcId="{88E2041A-9D66-4117-A61F-5D56B5324A7E}" destId="{106C14B8-8E4F-434D-8F56-69638D232423}" srcOrd="0" destOrd="0" presId="urn:microsoft.com/office/officeart/2005/8/layout/radial4"/>
    <dgm:cxn modelId="{595373B4-A444-47D8-92C2-C24EFE2D2C02}" type="presOf" srcId="{B7FAAE28-19A8-4B67-8B4D-E22622E7FFB9}" destId="{9C05470B-2B15-47B1-82B6-A53719C20638}" srcOrd="0" destOrd="0" presId="urn:microsoft.com/office/officeart/2005/8/layout/radial4"/>
    <dgm:cxn modelId="{183F9DB9-424A-49A1-AE57-E2B1CFC26770}" type="presOf" srcId="{605F8D90-A927-48F0-A6FD-C4D9A706F742}" destId="{35FE7904-331C-40C9-9EC6-0E5AC5BDF970}" srcOrd="0" destOrd="0" presId="urn:microsoft.com/office/officeart/2005/8/layout/radial4"/>
    <dgm:cxn modelId="{C7A09FC0-F5D9-45CC-87BF-D58E7ED4AFF3}" type="presOf" srcId="{703B137C-CDBF-4DF0-9112-A6C01D37E8C3}" destId="{9939BB84-7045-49E5-8217-5E72B4798562}" srcOrd="0" destOrd="0" presId="urn:microsoft.com/office/officeart/2005/8/layout/radial4"/>
    <dgm:cxn modelId="{C8CF7FC4-2EFD-4696-9CB4-F4EBD5BA288A}" type="presOf" srcId="{5521EB7D-27A2-4DD0-93FB-729C680CBE0E}" destId="{97D54518-187C-4AA4-A6D1-50C0DCD66427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A3B1E2F9-0FD8-430A-B6DB-F2C9F87B05F6}" type="presOf" srcId="{14FA7906-B2D7-4C23-BF07-10DA4DA6FF76}" destId="{C1EA00B4-4A0E-4BC1-A4FD-83A68D990FD4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21BAB706-CDED-4000-8693-6C3DBE0B5C40}" type="presParOf" srcId="{C1EA00B4-4A0E-4BC1-A4FD-83A68D990FD4}" destId="{106C14B8-8E4F-434D-8F56-69638D232423}" srcOrd="0" destOrd="0" presId="urn:microsoft.com/office/officeart/2005/8/layout/radial4"/>
    <dgm:cxn modelId="{41ED35CF-68BD-445F-BA72-300BCB752813}" type="presParOf" srcId="{C1EA00B4-4A0E-4BC1-A4FD-83A68D990FD4}" destId="{9C05470B-2B15-47B1-82B6-A53719C20638}" srcOrd="1" destOrd="0" presId="urn:microsoft.com/office/officeart/2005/8/layout/radial4"/>
    <dgm:cxn modelId="{3AECC7F3-9F8B-4C48-BDEC-F108C22CC5F4}" type="presParOf" srcId="{C1EA00B4-4A0E-4BC1-A4FD-83A68D990FD4}" destId="{2E71462E-7F1D-4548-BF28-730E4F344BB8}" srcOrd="2" destOrd="0" presId="urn:microsoft.com/office/officeart/2005/8/layout/radial4"/>
    <dgm:cxn modelId="{CEBCC90C-0B95-4CEF-BE43-5C72B5D5B8DF}" type="presParOf" srcId="{C1EA00B4-4A0E-4BC1-A4FD-83A68D990FD4}" destId="{E85B08FE-DB8D-4530-AEF0-621436585F58}" srcOrd="3" destOrd="0" presId="urn:microsoft.com/office/officeart/2005/8/layout/radial4"/>
    <dgm:cxn modelId="{8253CD59-CB51-4BBE-83EC-23B50ECA6CDA}" type="presParOf" srcId="{C1EA00B4-4A0E-4BC1-A4FD-83A68D990FD4}" destId="{C5F18974-7C2F-457C-9959-12F0A3B6CAD9}" srcOrd="4" destOrd="0" presId="urn:microsoft.com/office/officeart/2005/8/layout/radial4"/>
    <dgm:cxn modelId="{742B0914-332F-4C4F-93BC-75C258CDCFC9}" type="presParOf" srcId="{C1EA00B4-4A0E-4BC1-A4FD-83A68D990FD4}" destId="{8FF7D69A-0C7A-411C-84AF-278CA9BF9C35}" srcOrd="5" destOrd="0" presId="urn:microsoft.com/office/officeart/2005/8/layout/radial4"/>
    <dgm:cxn modelId="{6DB698C7-F50F-45BB-B7C3-2BBDE3E00FDF}" type="presParOf" srcId="{C1EA00B4-4A0E-4BC1-A4FD-83A68D990FD4}" destId="{97D54518-187C-4AA4-A6D1-50C0DCD66427}" srcOrd="6" destOrd="0" presId="urn:microsoft.com/office/officeart/2005/8/layout/radial4"/>
    <dgm:cxn modelId="{0C824FDF-8E54-4CFB-83DB-6B36457CBB53}" type="presParOf" srcId="{C1EA00B4-4A0E-4BC1-A4FD-83A68D990FD4}" destId="{9939BB84-7045-49E5-8217-5E72B4798562}" srcOrd="7" destOrd="0" presId="urn:microsoft.com/office/officeart/2005/8/layout/radial4"/>
    <dgm:cxn modelId="{9B49A8A4-22C5-432A-9DA3-59E0A817E344}" type="presParOf" srcId="{C1EA00B4-4A0E-4BC1-A4FD-83A68D990FD4}" destId="{7EFB74AF-4715-4C71-9DB5-7E1A46788EAE}" srcOrd="8" destOrd="0" presId="urn:microsoft.com/office/officeart/2005/8/layout/radial4"/>
    <dgm:cxn modelId="{73DBF934-F1AE-4D88-AB87-667A4925C4C3}" type="presParOf" srcId="{C1EA00B4-4A0E-4BC1-A4FD-83A68D990FD4}" destId="{388A160B-F23B-4D42-B24F-222AB722DF8A}" srcOrd="9" destOrd="0" presId="urn:microsoft.com/office/officeart/2005/8/layout/radial4"/>
    <dgm:cxn modelId="{912E311D-9350-4C36-B668-1B619ADF9176}" type="presParOf" srcId="{C1EA00B4-4A0E-4BC1-A4FD-83A68D990FD4}" destId="{47BDCC55-4B90-413A-B8B8-89C8A60BA90B}" srcOrd="10" destOrd="0" presId="urn:microsoft.com/office/officeart/2005/8/layout/radial4"/>
    <dgm:cxn modelId="{A16ECC0B-ED95-4A0C-BD31-C0F5A16B455F}" type="presParOf" srcId="{C1EA00B4-4A0E-4BC1-A4FD-83A68D990FD4}" destId="{35FE7904-331C-40C9-9EC6-0E5AC5BDF970}" srcOrd="11" destOrd="0" presId="urn:microsoft.com/office/officeart/2005/8/layout/radial4"/>
    <dgm:cxn modelId="{8AC93FAF-2439-4D83-99CA-C778D9A0AAE6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BC477D05-FD2B-4E03-9DAA-8BFE11F39C3A}" type="presOf" srcId="{605F8D90-A927-48F0-A6FD-C4D9A706F742}" destId="{35FE7904-331C-40C9-9EC6-0E5AC5BDF970}" srcOrd="0" destOrd="0" presId="urn:microsoft.com/office/officeart/2005/8/layout/radial4"/>
    <dgm:cxn modelId="{E5DF9221-D868-4F8F-B1B5-05817EB78668}" type="presOf" srcId="{843A1F57-9951-4FED-B090-F779A0F3FFCA}" destId="{8FF7D69A-0C7A-411C-84AF-278CA9BF9C35}" srcOrd="0" destOrd="0" presId="urn:microsoft.com/office/officeart/2005/8/layout/radial4"/>
    <dgm:cxn modelId="{1E315931-2EF4-4C56-9351-053AFCB1E382}" type="presOf" srcId="{A9468A9F-AE8C-4504-80DE-13BA9DD815F1}" destId="{2E71462E-7F1D-4548-BF28-730E4F344BB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4FA3D949-6489-4CDB-B4A7-B78BFCDC77D7}" type="presOf" srcId="{A581DFC3-4917-4187-A014-F8C668098D07}" destId="{7EDF3D32-18A4-4972-9B63-1A1FFEBFF728}" srcOrd="0" destOrd="0" presId="urn:microsoft.com/office/officeart/2005/8/layout/radial4"/>
    <dgm:cxn modelId="{975B0D6E-CFF8-4C4F-B5CC-40B8F6729BD1}" type="presOf" srcId="{14FA7906-B2D7-4C23-BF07-10DA4DA6FF76}" destId="{C1EA00B4-4A0E-4BC1-A4FD-83A68D990FD4}" srcOrd="0" destOrd="0" presId="urn:microsoft.com/office/officeart/2005/8/layout/radial4"/>
    <dgm:cxn modelId="{37DA7E6F-9929-4CB2-B6BF-DBFF7BD73F84}" type="presOf" srcId="{703B137C-CDBF-4DF0-9112-A6C01D37E8C3}" destId="{9939BB84-7045-49E5-8217-5E72B4798562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D722208D-4ED8-46F4-AF5B-7A4E556BC721}" type="presOf" srcId="{FB23AB01-F31E-491E-8179-D70B7BA7A01B}" destId="{E85B08FE-DB8D-4530-AEF0-621436585F58}" srcOrd="0" destOrd="0" presId="urn:microsoft.com/office/officeart/2005/8/layout/radial4"/>
    <dgm:cxn modelId="{436E1193-44BB-4914-AB5A-A53E01C90BBD}" type="presOf" srcId="{88E2041A-9D66-4117-A61F-5D56B5324A7E}" destId="{106C14B8-8E4F-434D-8F56-69638D232423}" srcOrd="0" destOrd="0" presId="urn:microsoft.com/office/officeart/2005/8/layout/radial4"/>
    <dgm:cxn modelId="{DC49B9B5-063B-4859-A6B0-BECDDA99BCBA}" type="presOf" srcId="{AE352902-E7E5-4C5C-A30A-9EAE18EA3E60}" destId="{C5F18974-7C2F-457C-9959-12F0A3B6CAD9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89FAC9D5-DCF5-46C1-98BC-1AF9332E1E39}" type="presOf" srcId="{5521EB7D-27A2-4DD0-93FB-729C680CBE0E}" destId="{97D54518-187C-4AA4-A6D1-50C0DCD66427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3702ADE8-87B1-40FA-95C3-8DDC7C4E474C}" type="presOf" srcId="{2999A799-2ACB-407C-B60E-4879E25A2AB5}" destId="{47BDCC55-4B90-413A-B8B8-89C8A60BA90B}" srcOrd="0" destOrd="0" presId="urn:microsoft.com/office/officeart/2005/8/layout/radial4"/>
    <dgm:cxn modelId="{1A52AFF0-253E-43FD-A4A5-288F1BBC9A41}" type="presOf" srcId="{A9B16E14-D616-4452-949F-EE734B7614D1}" destId="{7EFB74AF-4715-4C71-9DB5-7E1A46788EAE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27FE6AF4-619D-4342-AA11-88F5DAEBA46C}" type="presOf" srcId="{B7FAAE28-19A8-4B67-8B4D-E22622E7FFB9}" destId="{9C05470B-2B15-47B1-82B6-A53719C20638}" srcOrd="0" destOrd="0" presId="urn:microsoft.com/office/officeart/2005/8/layout/radial4"/>
    <dgm:cxn modelId="{0065B8FB-B671-4E19-846A-9682CE2E0778}" type="presOf" srcId="{B822A2D2-FB89-4C7D-8336-1DD0F4F21E12}" destId="{388A160B-F23B-4D42-B24F-222AB722DF8A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A160D2F4-A9F9-43A5-BC24-EA17CEDDDB12}" type="presParOf" srcId="{C1EA00B4-4A0E-4BC1-A4FD-83A68D990FD4}" destId="{106C14B8-8E4F-434D-8F56-69638D232423}" srcOrd="0" destOrd="0" presId="urn:microsoft.com/office/officeart/2005/8/layout/radial4"/>
    <dgm:cxn modelId="{C427EA08-960F-4CC5-B2BC-1C26A7484FE0}" type="presParOf" srcId="{C1EA00B4-4A0E-4BC1-A4FD-83A68D990FD4}" destId="{9C05470B-2B15-47B1-82B6-A53719C20638}" srcOrd="1" destOrd="0" presId="urn:microsoft.com/office/officeart/2005/8/layout/radial4"/>
    <dgm:cxn modelId="{DFF3B27A-8A98-4765-9DA0-162A03523C3D}" type="presParOf" srcId="{C1EA00B4-4A0E-4BC1-A4FD-83A68D990FD4}" destId="{2E71462E-7F1D-4548-BF28-730E4F344BB8}" srcOrd="2" destOrd="0" presId="urn:microsoft.com/office/officeart/2005/8/layout/radial4"/>
    <dgm:cxn modelId="{F930ADC1-1235-472D-B52D-9978A7995C4A}" type="presParOf" srcId="{C1EA00B4-4A0E-4BC1-A4FD-83A68D990FD4}" destId="{E85B08FE-DB8D-4530-AEF0-621436585F58}" srcOrd="3" destOrd="0" presId="urn:microsoft.com/office/officeart/2005/8/layout/radial4"/>
    <dgm:cxn modelId="{DCD01F44-B9CC-4491-ABF2-D4B42C72E45F}" type="presParOf" srcId="{C1EA00B4-4A0E-4BC1-A4FD-83A68D990FD4}" destId="{C5F18974-7C2F-457C-9959-12F0A3B6CAD9}" srcOrd="4" destOrd="0" presId="urn:microsoft.com/office/officeart/2005/8/layout/radial4"/>
    <dgm:cxn modelId="{4FF6F34D-14D5-4DCC-A557-B6FD990D184B}" type="presParOf" srcId="{C1EA00B4-4A0E-4BC1-A4FD-83A68D990FD4}" destId="{8FF7D69A-0C7A-411C-84AF-278CA9BF9C35}" srcOrd="5" destOrd="0" presId="urn:microsoft.com/office/officeart/2005/8/layout/radial4"/>
    <dgm:cxn modelId="{E269644F-E66A-44D7-A258-CC8069333365}" type="presParOf" srcId="{C1EA00B4-4A0E-4BC1-A4FD-83A68D990FD4}" destId="{97D54518-187C-4AA4-A6D1-50C0DCD66427}" srcOrd="6" destOrd="0" presId="urn:microsoft.com/office/officeart/2005/8/layout/radial4"/>
    <dgm:cxn modelId="{419CDA28-0EF1-4ED2-928F-754AFB99A5BF}" type="presParOf" srcId="{C1EA00B4-4A0E-4BC1-A4FD-83A68D990FD4}" destId="{9939BB84-7045-49E5-8217-5E72B4798562}" srcOrd="7" destOrd="0" presId="urn:microsoft.com/office/officeart/2005/8/layout/radial4"/>
    <dgm:cxn modelId="{5331893C-2BA5-491D-9031-EA61175236F9}" type="presParOf" srcId="{C1EA00B4-4A0E-4BC1-A4FD-83A68D990FD4}" destId="{7EFB74AF-4715-4C71-9DB5-7E1A46788EAE}" srcOrd="8" destOrd="0" presId="urn:microsoft.com/office/officeart/2005/8/layout/radial4"/>
    <dgm:cxn modelId="{7F598B5C-DFE2-4B1D-827E-ACC4F241AE77}" type="presParOf" srcId="{C1EA00B4-4A0E-4BC1-A4FD-83A68D990FD4}" destId="{388A160B-F23B-4D42-B24F-222AB722DF8A}" srcOrd="9" destOrd="0" presId="urn:microsoft.com/office/officeart/2005/8/layout/radial4"/>
    <dgm:cxn modelId="{87F74F5D-0BE6-47CB-9587-C887E5261EB8}" type="presParOf" srcId="{C1EA00B4-4A0E-4BC1-A4FD-83A68D990FD4}" destId="{47BDCC55-4B90-413A-B8B8-89C8A60BA90B}" srcOrd="10" destOrd="0" presId="urn:microsoft.com/office/officeart/2005/8/layout/radial4"/>
    <dgm:cxn modelId="{5C324807-B106-437B-8280-0A1CB54CA019}" type="presParOf" srcId="{C1EA00B4-4A0E-4BC1-A4FD-83A68D990FD4}" destId="{35FE7904-331C-40C9-9EC6-0E5AC5BDF970}" srcOrd="11" destOrd="0" presId="urn:microsoft.com/office/officeart/2005/8/layout/radial4"/>
    <dgm:cxn modelId="{08BD773F-0F66-4132-8E5B-15887CE04255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6AFE5700-5304-4660-854C-75FD02BA60EC}" type="presOf" srcId="{B7FAAE28-19A8-4B67-8B4D-E22622E7FFB9}" destId="{9C05470B-2B15-47B1-82B6-A53719C20638}" srcOrd="0" destOrd="0" presId="urn:microsoft.com/office/officeart/2005/8/layout/radial4"/>
    <dgm:cxn modelId="{38CEA706-C9C0-4735-AA31-2BE3AAE181CB}" type="presOf" srcId="{A581DFC3-4917-4187-A014-F8C668098D07}" destId="{7EDF3D32-18A4-4972-9B63-1A1FFEBFF728}" srcOrd="0" destOrd="0" presId="urn:microsoft.com/office/officeart/2005/8/layout/radial4"/>
    <dgm:cxn modelId="{B83BA915-C077-4E03-BDBD-572105EF8531}" type="presOf" srcId="{B822A2D2-FB89-4C7D-8336-1DD0F4F21E12}" destId="{388A160B-F23B-4D42-B24F-222AB722DF8A}" srcOrd="0" destOrd="0" presId="urn:microsoft.com/office/officeart/2005/8/layout/radial4"/>
    <dgm:cxn modelId="{36ACF019-A242-4E35-B47E-85A8F0308781}" type="presOf" srcId="{A9B16E14-D616-4452-949F-EE734B7614D1}" destId="{7EFB74AF-4715-4C71-9DB5-7E1A46788EAE}" srcOrd="0" destOrd="0" presId="urn:microsoft.com/office/officeart/2005/8/layout/radial4"/>
    <dgm:cxn modelId="{684F913D-9788-4312-9471-7EF1E5F8261D}" type="presOf" srcId="{A9468A9F-AE8C-4504-80DE-13BA9DD815F1}" destId="{2E71462E-7F1D-4548-BF28-730E4F344BB8}" srcOrd="0" destOrd="0" presId="urn:microsoft.com/office/officeart/2005/8/layout/radial4"/>
    <dgm:cxn modelId="{615D9E3E-DB7B-4922-A083-28FA58FF0225}" type="presOf" srcId="{AE352902-E7E5-4C5C-A30A-9EAE18EA3E60}" destId="{C5F18974-7C2F-457C-9959-12F0A3B6CAD9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BCEAA6A-C34C-412B-B85F-CEFBBEFD723B}" type="presOf" srcId="{88E2041A-9D66-4117-A61F-5D56B5324A7E}" destId="{106C14B8-8E4F-434D-8F56-69638D232423}" srcOrd="0" destOrd="0" presId="urn:microsoft.com/office/officeart/2005/8/layout/radial4"/>
    <dgm:cxn modelId="{D6EE1580-C4DD-4BD9-94AB-C7D5148C723A}" type="presOf" srcId="{5521EB7D-27A2-4DD0-93FB-729C680CBE0E}" destId="{97D54518-187C-4AA4-A6D1-50C0DCD66427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A2B1269A-7D8C-4317-851A-B6881B4344BC}" type="presOf" srcId="{843A1F57-9951-4FED-B090-F779A0F3FFCA}" destId="{8FF7D69A-0C7A-411C-84AF-278CA9BF9C35}" srcOrd="0" destOrd="0" presId="urn:microsoft.com/office/officeart/2005/8/layout/radial4"/>
    <dgm:cxn modelId="{B93320BB-E107-4F7B-8997-DDC4960CADBB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AEB031DE-A816-4275-A6A3-BD30F73737C9}" type="presOf" srcId="{14FA7906-B2D7-4C23-BF07-10DA4DA6FF76}" destId="{C1EA00B4-4A0E-4BC1-A4FD-83A68D990FD4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AFA17CE8-EB83-4CC9-A5D3-F6B254146867}" type="presOf" srcId="{605F8D90-A927-48F0-A6FD-C4D9A706F742}" destId="{35FE7904-331C-40C9-9EC6-0E5AC5BDF970}" srcOrd="0" destOrd="0" presId="urn:microsoft.com/office/officeart/2005/8/layout/radial4"/>
    <dgm:cxn modelId="{528F80F0-6C65-4C69-8CE5-3D194E7E6D83}" type="presOf" srcId="{703B137C-CDBF-4DF0-9112-A6C01D37E8C3}" destId="{9939BB84-7045-49E5-8217-5E72B4798562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51F197F3-9A89-4217-8140-F668FD23FD16}" type="presOf" srcId="{FB23AB01-F31E-491E-8179-D70B7BA7A01B}" destId="{E85B08FE-DB8D-4530-AEF0-621436585F5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F61FDB2F-C466-4FED-81CF-520F24B0D688}" type="presParOf" srcId="{C1EA00B4-4A0E-4BC1-A4FD-83A68D990FD4}" destId="{106C14B8-8E4F-434D-8F56-69638D232423}" srcOrd="0" destOrd="0" presId="urn:microsoft.com/office/officeart/2005/8/layout/radial4"/>
    <dgm:cxn modelId="{37B3E8B6-E9A3-47D3-9202-86DB860592B8}" type="presParOf" srcId="{C1EA00B4-4A0E-4BC1-A4FD-83A68D990FD4}" destId="{9C05470B-2B15-47B1-82B6-A53719C20638}" srcOrd="1" destOrd="0" presId="urn:microsoft.com/office/officeart/2005/8/layout/radial4"/>
    <dgm:cxn modelId="{A54527FF-5EF7-4FDD-AD74-7C293B2E8A61}" type="presParOf" srcId="{C1EA00B4-4A0E-4BC1-A4FD-83A68D990FD4}" destId="{2E71462E-7F1D-4548-BF28-730E4F344BB8}" srcOrd="2" destOrd="0" presId="urn:microsoft.com/office/officeart/2005/8/layout/radial4"/>
    <dgm:cxn modelId="{177493BE-FFF8-4FE1-91BA-EB131606E110}" type="presParOf" srcId="{C1EA00B4-4A0E-4BC1-A4FD-83A68D990FD4}" destId="{E85B08FE-DB8D-4530-AEF0-621436585F58}" srcOrd="3" destOrd="0" presId="urn:microsoft.com/office/officeart/2005/8/layout/radial4"/>
    <dgm:cxn modelId="{BCF1FB9B-5932-43BB-92EC-CEA05490A7C2}" type="presParOf" srcId="{C1EA00B4-4A0E-4BC1-A4FD-83A68D990FD4}" destId="{C5F18974-7C2F-457C-9959-12F0A3B6CAD9}" srcOrd="4" destOrd="0" presId="urn:microsoft.com/office/officeart/2005/8/layout/radial4"/>
    <dgm:cxn modelId="{0A744359-9A82-4A7A-AEAC-A626CA6E5FB4}" type="presParOf" srcId="{C1EA00B4-4A0E-4BC1-A4FD-83A68D990FD4}" destId="{8FF7D69A-0C7A-411C-84AF-278CA9BF9C35}" srcOrd="5" destOrd="0" presId="urn:microsoft.com/office/officeart/2005/8/layout/radial4"/>
    <dgm:cxn modelId="{15D86A06-25DE-4E47-B942-B97A0B1CA838}" type="presParOf" srcId="{C1EA00B4-4A0E-4BC1-A4FD-83A68D990FD4}" destId="{97D54518-187C-4AA4-A6D1-50C0DCD66427}" srcOrd="6" destOrd="0" presId="urn:microsoft.com/office/officeart/2005/8/layout/radial4"/>
    <dgm:cxn modelId="{84D0EE16-9982-41BD-A6D5-368BF7A93575}" type="presParOf" srcId="{C1EA00B4-4A0E-4BC1-A4FD-83A68D990FD4}" destId="{9939BB84-7045-49E5-8217-5E72B4798562}" srcOrd="7" destOrd="0" presId="urn:microsoft.com/office/officeart/2005/8/layout/radial4"/>
    <dgm:cxn modelId="{5A4A5085-72B7-4651-98F9-075B4CF0AB15}" type="presParOf" srcId="{C1EA00B4-4A0E-4BC1-A4FD-83A68D990FD4}" destId="{7EFB74AF-4715-4C71-9DB5-7E1A46788EAE}" srcOrd="8" destOrd="0" presId="urn:microsoft.com/office/officeart/2005/8/layout/radial4"/>
    <dgm:cxn modelId="{FA65C7B6-18E5-44B0-A847-064B584E99BF}" type="presParOf" srcId="{C1EA00B4-4A0E-4BC1-A4FD-83A68D990FD4}" destId="{388A160B-F23B-4D42-B24F-222AB722DF8A}" srcOrd="9" destOrd="0" presId="urn:microsoft.com/office/officeart/2005/8/layout/radial4"/>
    <dgm:cxn modelId="{3F786861-38E2-4A81-86D7-41C65E860FF5}" type="presParOf" srcId="{C1EA00B4-4A0E-4BC1-A4FD-83A68D990FD4}" destId="{47BDCC55-4B90-413A-B8B8-89C8A60BA90B}" srcOrd="10" destOrd="0" presId="urn:microsoft.com/office/officeart/2005/8/layout/radial4"/>
    <dgm:cxn modelId="{39B40628-325C-441B-945C-C20D57BC5172}" type="presParOf" srcId="{C1EA00B4-4A0E-4BC1-A4FD-83A68D990FD4}" destId="{35FE7904-331C-40C9-9EC6-0E5AC5BDF970}" srcOrd="11" destOrd="0" presId="urn:microsoft.com/office/officeart/2005/8/layout/radial4"/>
    <dgm:cxn modelId="{FF149EAA-B954-4BA9-9955-7C9C284F123B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CBFA990F-1DA7-4A27-8F72-24D72FB92421}" type="presOf" srcId="{FB23AB01-F31E-491E-8179-D70B7BA7A01B}" destId="{E85B08FE-DB8D-4530-AEF0-621436585F58}" srcOrd="0" destOrd="0" presId="urn:microsoft.com/office/officeart/2005/8/layout/radial4"/>
    <dgm:cxn modelId="{DD5D2415-EFE5-41FE-8B5C-B1CB83AB00B5}" type="presOf" srcId="{703B137C-CDBF-4DF0-9112-A6C01D37E8C3}" destId="{9939BB84-7045-49E5-8217-5E72B4798562}" srcOrd="0" destOrd="0" presId="urn:microsoft.com/office/officeart/2005/8/layout/radial4"/>
    <dgm:cxn modelId="{7240181C-05F7-4BAC-A3A5-1E09D451807A}" type="presOf" srcId="{A581DFC3-4917-4187-A014-F8C668098D07}" destId="{7EDF3D32-18A4-4972-9B63-1A1FFEBFF728}" srcOrd="0" destOrd="0" presId="urn:microsoft.com/office/officeart/2005/8/layout/radial4"/>
    <dgm:cxn modelId="{6E980D2C-AE0C-4A47-BBD3-BF590F20499D}" type="presOf" srcId="{14FA7906-B2D7-4C23-BF07-10DA4DA6FF76}" destId="{C1EA00B4-4A0E-4BC1-A4FD-83A68D990FD4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9A03BD67-B64A-42BA-9765-9EBCBDD8A456}" type="presOf" srcId="{843A1F57-9951-4FED-B090-F779A0F3FFCA}" destId="{8FF7D69A-0C7A-411C-84AF-278CA9BF9C35}" srcOrd="0" destOrd="0" presId="urn:microsoft.com/office/officeart/2005/8/layout/radial4"/>
    <dgm:cxn modelId="{C632304F-AB0E-46F0-8CC8-45016DE7E9F4}" type="presOf" srcId="{A9B16E14-D616-4452-949F-EE734B7614D1}" destId="{7EFB74AF-4715-4C71-9DB5-7E1A46788EAE}" srcOrd="0" destOrd="0" presId="urn:microsoft.com/office/officeart/2005/8/layout/radial4"/>
    <dgm:cxn modelId="{38B54879-F773-4F83-9C0D-ADCC509767E1}" type="presOf" srcId="{5521EB7D-27A2-4DD0-93FB-729C680CBE0E}" destId="{97D54518-187C-4AA4-A6D1-50C0DCD66427}" srcOrd="0" destOrd="0" presId="urn:microsoft.com/office/officeart/2005/8/layout/radial4"/>
    <dgm:cxn modelId="{B1A1B982-286C-4167-AB20-88C766CFD86A}" type="presOf" srcId="{B7FAAE28-19A8-4B67-8B4D-E22622E7FFB9}" destId="{9C05470B-2B15-47B1-82B6-A53719C2063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CA48B2A8-7D36-495A-9FD5-CFFBB3E75885}" type="presOf" srcId="{605F8D90-A927-48F0-A6FD-C4D9A706F742}" destId="{35FE7904-331C-40C9-9EC6-0E5AC5BDF970}" srcOrd="0" destOrd="0" presId="urn:microsoft.com/office/officeart/2005/8/layout/radial4"/>
    <dgm:cxn modelId="{B21929AE-233E-4741-BD82-DE0CEF6E4807}" type="presOf" srcId="{B822A2D2-FB89-4C7D-8336-1DD0F4F21E12}" destId="{388A160B-F23B-4D42-B24F-222AB722DF8A}" srcOrd="0" destOrd="0" presId="urn:microsoft.com/office/officeart/2005/8/layout/radial4"/>
    <dgm:cxn modelId="{1E0BF1AF-1FC8-49AB-A034-93D17DF5A9B6}" type="presOf" srcId="{AE352902-E7E5-4C5C-A30A-9EAE18EA3E60}" destId="{C5F18974-7C2F-457C-9959-12F0A3B6CAD9}" srcOrd="0" destOrd="0" presId="urn:microsoft.com/office/officeart/2005/8/layout/radial4"/>
    <dgm:cxn modelId="{76F856B7-DE77-4D0D-82BC-8374CEBD9D12}" type="presOf" srcId="{A9468A9F-AE8C-4504-80DE-13BA9DD815F1}" destId="{2E71462E-7F1D-4548-BF28-730E4F344BB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9FA2D2D7-0D3F-406E-AF45-9B76BB89F2D3}" type="presOf" srcId="{88E2041A-9D66-4117-A61F-5D56B5324A7E}" destId="{106C14B8-8E4F-434D-8F56-69638D232423}" srcOrd="0" destOrd="0" presId="urn:microsoft.com/office/officeart/2005/8/layout/radial4"/>
    <dgm:cxn modelId="{E5EDF7DD-5206-4866-BE61-A10153DB79C6}" type="presOf" srcId="{2999A799-2ACB-407C-B60E-4879E25A2AB5}" destId="{47BDCC55-4B90-413A-B8B8-89C8A60BA90B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E347A21A-A033-466C-9C95-97A9E18F7246}" type="presParOf" srcId="{C1EA00B4-4A0E-4BC1-A4FD-83A68D990FD4}" destId="{106C14B8-8E4F-434D-8F56-69638D232423}" srcOrd="0" destOrd="0" presId="urn:microsoft.com/office/officeart/2005/8/layout/radial4"/>
    <dgm:cxn modelId="{39EF8E8F-53E2-4F83-B0BD-D8A7B3AD2464}" type="presParOf" srcId="{C1EA00B4-4A0E-4BC1-A4FD-83A68D990FD4}" destId="{9C05470B-2B15-47B1-82B6-A53719C20638}" srcOrd="1" destOrd="0" presId="urn:microsoft.com/office/officeart/2005/8/layout/radial4"/>
    <dgm:cxn modelId="{4FA9815D-815F-4CA0-8010-371198828F41}" type="presParOf" srcId="{C1EA00B4-4A0E-4BC1-A4FD-83A68D990FD4}" destId="{2E71462E-7F1D-4548-BF28-730E4F344BB8}" srcOrd="2" destOrd="0" presId="urn:microsoft.com/office/officeart/2005/8/layout/radial4"/>
    <dgm:cxn modelId="{E51A68DA-F09F-42A4-A2C0-BC63512CE56A}" type="presParOf" srcId="{C1EA00B4-4A0E-4BC1-A4FD-83A68D990FD4}" destId="{E85B08FE-DB8D-4530-AEF0-621436585F58}" srcOrd="3" destOrd="0" presId="urn:microsoft.com/office/officeart/2005/8/layout/radial4"/>
    <dgm:cxn modelId="{03659D53-AF41-43A8-9356-34E91222433F}" type="presParOf" srcId="{C1EA00B4-4A0E-4BC1-A4FD-83A68D990FD4}" destId="{C5F18974-7C2F-457C-9959-12F0A3B6CAD9}" srcOrd="4" destOrd="0" presId="urn:microsoft.com/office/officeart/2005/8/layout/radial4"/>
    <dgm:cxn modelId="{A108E58B-12B1-463D-9D0F-1C7F6C8150BD}" type="presParOf" srcId="{C1EA00B4-4A0E-4BC1-A4FD-83A68D990FD4}" destId="{8FF7D69A-0C7A-411C-84AF-278CA9BF9C35}" srcOrd="5" destOrd="0" presId="urn:microsoft.com/office/officeart/2005/8/layout/radial4"/>
    <dgm:cxn modelId="{79021237-52F9-435E-82D2-16E0FE6CA136}" type="presParOf" srcId="{C1EA00B4-4A0E-4BC1-A4FD-83A68D990FD4}" destId="{97D54518-187C-4AA4-A6D1-50C0DCD66427}" srcOrd="6" destOrd="0" presId="urn:microsoft.com/office/officeart/2005/8/layout/radial4"/>
    <dgm:cxn modelId="{C59CD98B-A386-49AE-A48B-A38F46AA8C4B}" type="presParOf" srcId="{C1EA00B4-4A0E-4BC1-A4FD-83A68D990FD4}" destId="{9939BB84-7045-49E5-8217-5E72B4798562}" srcOrd="7" destOrd="0" presId="urn:microsoft.com/office/officeart/2005/8/layout/radial4"/>
    <dgm:cxn modelId="{32C9E1DF-63F4-41B9-8659-777500EE4ACE}" type="presParOf" srcId="{C1EA00B4-4A0E-4BC1-A4FD-83A68D990FD4}" destId="{7EFB74AF-4715-4C71-9DB5-7E1A46788EAE}" srcOrd="8" destOrd="0" presId="urn:microsoft.com/office/officeart/2005/8/layout/radial4"/>
    <dgm:cxn modelId="{16106DD3-3D81-4A52-BA34-140D87E18DCD}" type="presParOf" srcId="{C1EA00B4-4A0E-4BC1-A4FD-83A68D990FD4}" destId="{388A160B-F23B-4D42-B24F-222AB722DF8A}" srcOrd="9" destOrd="0" presId="urn:microsoft.com/office/officeart/2005/8/layout/radial4"/>
    <dgm:cxn modelId="{394E18B7-9FE3-4DDD-B7C9-693457E402B7}" type="presParOf" srcId="{C1EA00B4-4A0E-4BC1-A4FD-83A68D990FD4}" destId="{47BDCC55-4B90-413A-B8B8-89C8A60BA90B}" srcOrd="10" destOrd="0" presId="urn:microsoft.com/office/officeart/2005/8/layout/radial4"/>
    <dgm:cxn modelId="{A4CD839F-A03C-4537-89CA-5B27449AAB7A}" type="presParOf" srcId="{C1EA00B4-4A0E-4BC1-A4FD-83A68D990FD4}" destId="{35FE7904-331C-40C9-9EC6-0E5AC5BDF970}" srcOrd="11" destOrd="0" presId="urn:microsoft.com/office/officeart/2005/8/layout/radial4"/>
    <dgm:cxn modelId="{9352E164-DF44-4CE0-BB07-A5A3F984692F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B2E9DA01-4BF6-4150-BA53-616032F334B3}" type="presOf" srcId="{605F8D90-A927-48F0-A6FD-C4D9A706F742}" destId="{35FE7904-331C-40C9-9EC6-0E5AC5BDF970}" srcOrd="0" destOrd="0" presId="urn:microsoft.com/office/officeart/2005/8/layout/radial4"/>
    <dgm:cxn modelId="{4801DA04-A0A7-4F7A-B086-38B432F62372}" type="presOf" srcId="{A9B16E14-D616-4452-949F-EE734B7614D1}" destId="{7EFB74AF-4715-4C71-9DB5-7E1A46788EAE}" srcOrd="0" destOrd="0" presId="urn:microsoft.com/office/officeart/2005/8/layout/radial4"/>
    <dgm:cxn modelId="{5E74F217-9862-4FC9-9225-93BAA8BC4B3E}" type="presOf" srcId="{843A1F57-9951-4FED-B090-F779A0F3FFCA}" destId="{8FF7D69A-0C7A-411C-84AF-278CA9BF9C35}" srcOrd="0" destOrd="0" presId="urn:microsoft.com/office/officeart/2005/8/layout/radial4"/>
    <dgm:cxn modelId="{E4E75D3B-95AA-428F-9BCB-AFD0F4D5A491}" type="presOf" srcId="{B822A2D2-FB89-4C7D-8336-1DD0F4F21E12}" destId="{388A160B-F23B-4D42-B24F-222AB722DF8A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08879B54-9069-432A-9D0A-987929794DD7}" type="presOf" srcId="{88E2041A-9D66-4117-A61F-5D56B5324A7E}" destId="{106C14B8-8E4F-434D-8F56-69638D232423}" srcOrd="0" destOrd="0" presId="urn:microsoft.com/office/officeart/2005/8/layout/radial4"/>
    <dgm:cxn modelId="{35DD3C58-B3E6-4C21-B7F7-26142AB0D53B}" type="presOf" srcId="{A581DFC3-4917-4187-A014-F8C668098D07}" destId="{7EDF3D32-18A4-4972-9B63-1A1FFEBFF728}" srcOrd="0" destOrd="0" presId="urn:microsoft.com/office/officeart/2005/8/layout/radial4"/>
    <dgm:cxn modelId="{FBFC5458-796E-47EA-BDE1-EEC7932710B6}" type="presOf" srcId="{A9468A9F-AE8C-4504-80DE-13BA9DD815F1}" destId="{2E71462E-7F1D-4548-BF28-730E4F344BB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79D00589-FB2D-4A57-8A95-23246CF48F52}" type="presOf" srcId="{B7FAAE28-19A8-4B67-8B4D-E22622E7FFB9}" destId="{9C05470B-2B15-47B1-82B6-A53719C20638}" srcOrd="0" destOrd="0" presId="urn:microsoft.com/office/officeart/2005/8/layout/radial4"/>
    <dgm:cxn modelId="{39B56CAD-3B2A-4064-A057-A1D7720B6F68}" type="presOf" srcId="{AE352902-E7E5-4C5C-A30A-9EAE18EA3E60}" destId="{C5F18974-7C2F-457C-9959-12F0A3B6CAD9}" srcOrd="0" destOrd="0" presId="urn:microsoft.com/office/officeart/2005/8/layout/radial4"/>
    <dgm:cxn modelId="{B41698C2-27ED-47B2-896A-4A48040F762D}" type="presOf" srcId="{703B137C-CDBF-4DF0-9112-A6C01D37E8C3}" destId="{9939BB84-7045-49E5-8217-5E72B4798562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707DADEB-9432-4102-A7EB-B84878411202}" type="presOf" srcId="{14FA7906-B2D7-4C23-BF07-10DA4DA6FF76}" destId="{C1EA00B4-4A0E-4BC1-A4FD-83A68D990FD4}" srcOrd="0" destOrd="0" presId="urn:microsoft.com/office/officeart/2005/8/layout/radial4"/>
    <dgm:cxn modelId="{5E3C0DEC-5851-4BD0-BA46-4ACFC7420B9B}" type="presOf" srcId="{5521EB7D-27A2-4DD0-93FB-729C680CBE0E}" destId="{97D54518-187C-4AA4-A6D1-50C0DCD66427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063F69F5-08A5-430D-B46E-42AFA174B275}" type="presOf" srcId="{2999A799-2ACB-407C-B60E-4879E25A2AB5}" destId="{47BDCC55-4B90-413A-B8B8-89C8A60BA90B}" srcOrd="0" destOrd="0" presId="urn:microsoft.com/office/officeart/2005/8/layout/radial4"/>
    <dgm:cxn modelId="{F29A5DF7-F01C-40BA-96A5-17AC5064BCBC}" type="presOf" srcId="{FB23AB01-F31E-491E-8179-D70B7BA7A01B}" destId="{E85B08FE-DB8D-4530-AEF0-621436585F5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2C6C6186-CFF0-4C70-A1ED-D197CBEACD37}" type="presParOf" srcId="{C1EA00B4-4A0E-4BC1-A4FD-83A68D990FD4}" destId="{106C14B8-8E4F-434D-8F56-69638D232423}" srcOrd="0" destOrd="0" presId="urn:microsoft.com/office/officeart/2005/8/layout/radial4"/>
    <dgm:cxn modelId="{6D3E5792-2B76-401D-A808-67F8F2039D68}" type="presParOf" srcId="{C1EA00B4-4A0E-4BC1-A4FD-83A68D990FD4}" destId="{9C05470B-2B15-47B1-82B6-A53719C20638}" srcOrd="1" destOrd="0" presId="urn:microsoft.com/office/officeart/2005/8/layout/radial4"/>
    <dgm:cxn modelId="{67C5F6F9-5B6D-43E9-8201-40E60524AA6E}" type="presParOf" srcId="{C1EA00B4-4A0E-4BC1-A4FD-83A68D990FD4}" destId="{2E71462E-7F1D-4548-BF28-730E4F344BB8}" srcOrd="2" destOrd="0" presId="urn:microsoft.com/office/officeart/2005/8/layout/radial4"/>
    <dgm:cxn modelId="{0087EEDF-DD7B-4798-91BD-9D47BAB79261}" type="presParOf" srcId="{C1EA00B4-4A0E-4BC1-A4FD-83A68D990FD4}" destId="{E85B08FE-DB8D-4530-AEF0-621436585F58}" srcOrd="3" destOrd="0" presId="urn:microsoft.com/office/officeart/2005/8/layout/radial4"/>
    <dgm:cxn modelId="{987896AC-5341-4C71-BDC8-F3F421AE2FA5}" type="presParOf" srcId="{C1EA00B4-4A0E-4BC1-A4FD-83A68D990FD4}" destId="{C5F18974-7C2F-457C-9959-12F0A3B6CAD9}" srcOrd="4" destOrd="0" presId="urn:microsoft.com/office/officeart/2005/8/layout/radial4"/>
    <dgm:cxn modelId="{111886A4-8466-42CD-827C-3ECA45C324C0}" type="presParOf" srcId="{C1EA00B4-4A0E-4BC1-A4FD-83A68D990FD4}" destId="{8FF7D69A-0C7A-411C-84AF-278CA9BF9C35}" srcOrd="5" destOrd="0" presId="urn:microsoft.com/office/officeart/2005/8/layout/radial4"/>
    <dgm:cxn modelId="{ECFC0701-40B0-43E7-A7C4-46E00EE993FB}" type="presParOf" srcId="{C1EA00B4-4A0E-4BC1-A4FD-83A68D990FD4}" destId="{97D54518-187C-4AA4-A6D1-50C0DCD66427}" srcOrd="6" destOrd="0" presId="urn:microsoft.com/office/officeart/2005/8/layout/radial4"/>
    <dgm:cxn modelId="{A43F7714-2C29-430F-991E-5A69A5056427}" type="presParOf" srcId="{C1EA00B4-4A0E-4BC1-A4FD-83A68D990FD4}" destId="{9939BB84-7045-49E5-8217-5E72B4798562}" srcOrd="7" destOrd="0" presId="urn:microsoft.com/office/officeart/2005/8/layout/radial4"/>
    <dgm:cxn modelId="{7AE5FA4A-4729-4C8C-A188-4B9E14C3ED75}" type="presParOf" srcId="{C1EA00B4-4A0E-4BC1-A4FD-83A68D990FD4}" destId="{7EFB74AF-4715-4C71-9DB5-7E1A46788EAE}" srcOrd="8" destOrd="0" presId="urn:microsoft.com/office/officeart/2005/8/layout/radial4"/>
    <dgm:cxn modelId="{3E0A872C-EED8-458F-9DFB-5D05AEC16C49}" type="presParOf" srcId="{C1EA00B4-4A0E-4BC1-A4FD-83A68D990FD4}" destId="{388A160B-F23B-4D42-B24F-222AB722DF8A}" srcOrd="9" destOrd="0" presId="urn:microsoft.com/office/officeart/2005/8/layout/radial4"/>
    <dgm:cxn modelId="{4282BA2B-8F45-4247-A5C1-48996B222E16}" type="presParOf" srcId="{C1EA00B4-4A0E-4BC1-A4FD-83A68D990FD4}" destId="{47BDCC55-4B90-413A-B8B8-89C8A60BA90B}" srcOrd="10" destOrd="0" presId="urn:microsoft.com/office/officeart/2005/8/layout/radial4"/>
    <dgm:cxn modelId="{945704EF-7953-43FA-9E3C-D20AFDDB86E7}" type="presParOf" srcId="{C1EA00B4-4A0E-4BC1-A4FD-83A68D990FD4}" destId="{35FE7904-331C-40C9-9EC6-0E5AC5BDF970}" srcOrd="11" destOrd="0" presId="urn:microsoft.com/office/officeart/2005/8/layout/radial4"/>
    <dgm:cxn modelId="{B63B5E06-79BE-47EB-A90D-2B8812C5C132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8C0DF834-E28C-40E5-8B8D-E1656C54318A}" type="presOf" srcId="{5521EB7D-27A2-4DD0-93FB-729C680CBE0E}" destId="{97D54518-187C-4AA4-A6D1-50C0DCD66427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606DA541-3FFB-4166-84DD-F9023160CEAE}" type="presOf" srcId="{605F8D90-A927-48F0-A6FD-C4D9A706F742}" destId="{35FE7904-331C-40C9-9EC6-0E5AC5BDF970}" srcOrd="0" destOrd="0" presId="urn:microsoft.com/office/officeart/2005/8/layout/radial4"/>
    <dgm:cxn modelId="{AA22BB62-1D58-4FF5-A7DB-5E38083BE1D7}" type="presOf" srcId="{AE352902-E7E5-4C5C-A30A-9EAE18EA3E60}" destId="{C5F18974-7C2F-457C-9959-12F0A3B6CAD9}" srcOrd="0" destOrd="0" presId="urn:microsoft.com/office/officeart/2005/8/layout/radial4"/>
    <dgm:cxn modelId="{9B9DE658-6000-4CEA-8B21-07A7397680A8}" type="presOf" srcId="{FB23AB01-F31E-491E-8179-D70B7BA7A01B}" destId="{E85B08FE-DB8D-4530-AEF0-621436585F58}" srcOrd="0" destOrd="0" presId="urn:microsoft.com/office/officeart/2005/8/layout/radial4"/>
    <dgm:cxn modelId="{3E7C1C7A-D31A-4C9F-87B3-2731BD24CCEA}" type="presOf" srcId="{A581DFC3-4917-4187-A014-F8C668098D07}" destId="{7EDF3D32-18A4-4972-9B63-1A1FFEBFF728}" srcOrd="0" destOrd="0" presId="urn:microsoft.com/office/officeart/2005/8/layout/radial4"/>
    <dgm:cxn modelId="{6AD3477E-72B0-41C9-A303-509AD1CCBDF7}" type="presOf" srcId="{B822A2D2-FB89-4C7D-8336-1DD0F4F21E12}" destId="{388A160B-F23B-4D42-B24F-222AB722DF8A}" srcOrd="0" destOrd="0" presId="urn:microsoft.com/office/officeart/2005/8/layout/radial4"/>
    <dgm:cxn modelId="{92B51C7F-9020-447C-8A3D-9E77A9F04B73}" type="presOf" srcId="{A9468A9F-AE8C-4504-80DE-13BA9DD815F1}" destId="{2E71462E-7F1D-4548-BF28-730E4F344BB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E390268F-D808-4D5A-8397-FEC4CD593C98}" type="presOf" srcId="{88E2041A-9D66-4117-A61F-5D56B5324A7E}" destId="{106C14B8-8E4F-434D-8F56-69638D232423}" srcOrd="0" destOrd="0" presId="urn:microsoft.com/office/officeart/2005/8/layout/radial4"/>
    <dgm:cxn modelId="{3A4E7793-8254-4C01-A90D-F8A49DA2DA55}" type="presOf" srcId="{2999A799-2ACB-407C-B60E-4879E25A2AB5}" destId="{47BDCC55-4B90-413A-B8B8-89C8A60BA90B}" srcOrd="0" destOrd="0" presId="urn:microsoft.com/office/officeart/2005/8/layout/radial4"/>
    <dgm:cxn modelId="{777A7E98-2779-4A6E-9519-7064B4B42D6D}" type="presOf" srcId="{B7FAAE28-19A8-4B67-8B4D-E22622E7FFB9}" destId="{9C05470B-2B15-47B1-82B6-A53719C20638}" srcOrd="0" destOrd="0" presId="urn:microsoft.com/office/officeart/2005/8/layout/radial4"/>
    <dgm:cxn modelId="{583A2A9D-D8BF-4E88-9FCD-BE7606749CE4}" type="presOf" srcId="{703B137C-CDBF-4DF0-9112-A6C01D37E8C3}" destId="{9939BB84-7045-49E5-8217-5E72B4798562}" srcOrd="0" destOrd="0" presId="urn:microsoft.com/office/officeart/2005/8/layout/radial4"/>
    <dgm:cxn modelId="{2D3025B8-CD6B-40BA-9F99-88319A76D5C2}" type="presOf" srcId="{A9B16E14-D616-4452-949F-EE734B7614D1}" destId="{7EFB74AF-4715-4C71-9DB5-7E1A46788EAE}" srcOrd="0" destOrd="0" presId="urn:microsoft.com/office/officeart/2005/8/layout/radial4"/>
    <dgm:cxn modelId="{28528DC7-3587-41CE-9548-719BEB54C33C}" type="presOf" srcId="{14FA7906-B2D7-4C23-BF07-10DA4DA6FF76}" destId="{C1EA00B4-4A0E-4BC1-A4FD-83A68D990FD4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2BA84DC-3197-408D-9593-5E1661975B2F}" type="presOf" srcId="{843A1F57-9951-4FED-B090-F779A0F3FFCA}" destId="{8FF7D69A-0C7A-411C-84AF-278CA9BF9C35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0AAE4E5E-7C01-41CB-B060-29E2527CF216}" type="presParOf" srcId="{C1EA00B4-4A0E-4BC1-A4FD-83A68D990FD4}" destId="{106C14B8-8E4F-434D-8F56-69638D232423}" srcOrd="0" destOrd="0" presId="urn:microsoft.com/office/officeart/2005/8/layout/radial4"/>
    <dgm:cxn modelId="{18312E3B-4A97-4213-B6B5-2A098572F24B}" type="presParOf" srcId="{C1EA00B4-4A0E-4BC1-A4FD-83A68D990FD4}" destId="{9C05470B-2B15-47B1-82B6-A53719C20638}" srcOrd="1" destOrd="0" presId="urn:microsoft.com/office/officeart/2005/8/layout/radial4"/>
    <dgm:cxn modelId="{AF7E5E46-2AA9-4F93-BA74-57521F82A0BD}" type="presParOf" srcId="{C1EA00B4-4A0E-4BC1-A4FD-83A68D990FD4}" destId="{2E71462E-7F1D-4548-BF28-730E4F344BB8}" srcOrd="2" destOrd="0" presId="urn:microsoft.com/office/officeart/2005/8/layout/radial4"/>
    <dgm:cxn modelId="{43FEDEFA-99F5-4055-B6D3-C54D6E011294}" type="presParOf" srcId="{C1EA00B4-4A0E-4BC1-A4FD-83A68D990FD4}" destId="{E85B08FE-DB8D-4530-AEF0-621436585F58}" srcOrd="3" destOrd="0" presId="urn:microsoft.com/office/officeart/2005/8/layout/radial4"/>
    <dgm:cxn modelId="{0D18323D-A866-4325-90CE-088802AD6C6D}" type="presParOf" srcId="{C1EA00B4-4A0E-4BC1-A4FD-83A68D990FD4}" destId="{C5F18974-7C2F-457C-9959-12F0A3B6CAD9}" srcOrd="4" destOrd="0" presId="urn:microsoft.com/office/officeart/2005/8/layout/radial4"/>
    <dgm:cxn modelId="{B5CA928B-5858-43F1-ABD3-B5C20E746D11}" type="presParOf" srcId="{C1EA00B4-4A0E-4BC1-A4FD-83A68D990FD4}" destId="{8FF7D69A-0C7A-411C-84AF-278CA9BF9C35}" srcOrd="5" destOrd="0" presId="urn:microsoft.com/office/officeart/2005/8/layout/radial4"/>
    <dgm:cxn modelId="{51D36397-F975-4464-8E5C-DB95B7DCDDE0}" type="presParOf" srcId="{C1EA00B4-4A0E-4BC1-A4FD-83A68D990FD4}" destId="{97D54518-187C-4AA4-A6D1-50C0DCD66427}" srcOrd="6" destOrd="0" presId="urn:microsoft.com/office/officeart/2005/8/layout/radial4"/>
    <dgm:cxn modelId="{F23A5FF8-7332-4178-89E5-FFE7635AAE79}" type="presParOf" srcId="{C1EA00B4-4A0E-4BC1-A4FD-83A68D990FD4}" destId="{9939BB84-7045-49E5-8217-5E72B4798562}" srcOrd="7" destOrd="0" presId="urn:microsoft.com/office/officeart/2005/8/layout/radial4"/>
    <dgm:cxn modelId="{7D7E9645-0E34-4581-B335-956CA7E6B1E6}" type="presParOf" srcId="{C1EA00B4-4A0E-4BC1-A4FD-83A68D990FD4}" destId="{7EFB74AF-4715-4C71-9DB5-7E1A46788EAE}" srcOrd="8" destOrd="0" presId="urn:microsoft.com/office/officeart/2005/8/layout/radial4"/>
    <dgm:cxn modelId="{CEBC1727-EF8A-4465-93C7-059CC4C860B9}" type="presParOf" srcId="{C1EA00B4-4A0E-4BC1-A4FD-83A68D990FD4}" destId="{388A160B-F23B-4D42-B24F-222AB722DF8A}" srcOrd="9" destOrd="0" presId="urn:microsoft.com/office/officeart/2005/8/layout/radial4"/>
    <dgm:cxn modelId="{ADEE4F7D-BBC5-46D5-BB3C-1F6BF45710EE}" type="presParOf" srcId="{C1EA00B4-4A0E-4BC1-A4FD-83A68D990FD4}" destId="{47BDCC55-4B90-413A-B8B8-89C8A60BA90B}" srcOrd="10" destOrd="0" presId="urn:microsoft.com/office/officeart/2005/8/layout/radial4"/>
    <dgm:cxn modelId="{C0C2F56B-ACDA-4A8D-B299-626A1C0884D3}" type="presParOf" srcId="{C1EA00B4-4A0E-4BC1-A4FD-83A68D990FD4}" destId="{35FE7904-331C-40C9-9EC6-0E5AC5BDF970}" srcOrd="11" destOrd="0" presId="urn:microsoft.com/office/officeart/2005/8/layout/radial4"/>
    <dgm:cxn modelId="{08457243-5F00-425C-B013-4649F2817626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20AE5B0D-F49B-4DF8-ABBF-51A27B5B6D83}" type="presOf" srcId="{A9468A9F-AE8C-4504-80DE-13BA9DD815F1}" destId="{2E71462E-7F1D-4548-BF28-730E4F344BB8}" srcOrd="0" destOrd="0" presId="urn:microsoft.com/office/officeart/2005/8/layout/radial4"/>
    <dgm:cxn modelId="{934B7E2E-85D9-47A7-BE5D-953A0F98FC26}" type="presOf" srcId="{2999A799-2ACB-407C-B60E-4879E25A2AB5}" destId="{47BDCC55-4B90-413A-B8B8-89C8A60BA90B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30EF488-66DA-46E7-BFA4-D891E6091BD8}" type="presOf" srcId="{AE352902-E7E5-4C5C-A30A-9EAE18EA3E60}" destId="{C5F18974-7C2F-457C-9959-12F0A3B6CAD9}" srcOrd="0" destOrd="0" presId="urn:microsoft.com/office/officeart/2005/8/layout/radial4"/>
    <dgm:cxn modelId="{3A53D68B-6449-4209-BC49-16FCE6254E3C}" type="presOf" srcId="{5521EB7D-27A2-4DD0-93FB-729C680CBE0E}" destId="{97D54518-187C-4AA4-A6D1-50C0DCD66427}" srcOrd="0" destOrd="0" presId="urn:microsoft.com/office/officeart/2005/8/layout/radial4"/>
    <dgm:cxn modelId="{A2AE2F9D-E321-476B-994B-F5E48EDBE6DB}" type="presOf" srcId="{B822A2D2-FB89-4C7D-8336-1DD0F4F21E12}" destId="{388A160B-F23B-4D42-B24F-222AB722DF8A}" srcOrd="0" destOrd="0" presId="urn:microsoft.com/office/officeart/2005/8/layout/radial4"/>
    <dgm:cxn modelId="{65901DA1-C9F3-4E88-AFC7-17F19FEC20A4}" type="presOf" srcId="{843A1F57-9951-4FED-B090-F779A0F3FFCA}" destId="{8FF7D69A-0C7A-411C-84AF-278CA9BF9C35}" srcOrd="0" destOrd="0" presId="urn:microsoft.com/office/officeart/2005/8/layout/radial4"/>
    <dgm:cxn modelId="{D81147AC-6678-4C3D-8B4C-9E2307F9A6B4}" type="presOf" srcId="{605F8D90-A927-48F0-A6FD-C4D9A706F742}" destId="{35FE7904-331C-40C9-9EC6-0E5AC5BDF970}" srcOrd="0" destOrd="0" presId="urn:microsoft.com/office/officeart/2005/8/layout/radial4"/>
    <dgm:cxn modelId="{33F70AAE-505B-4127-9ED0-9803236D10C6}" type="presOf" srcId="{703B137C-CDBF-4DF0-9112-A6C01D37E8C3}" destId="{9939BB84-7045-49E5-8217-5E72B4798562}" srcOrd="0" destOrd="0" presId="urn:microsoft.com/office/officeart/2005/8/layout/radial4"/>
    <dgm:cxn modelId="{08D63EB3-A0AB-4688-B106-2AF3C9894647}" type="presOf" srcId="{B7FAAE28-19A8-4B67-8B4D-E22622E7FFB9}" destId="{9C05470B-2B15-47B1-82B6-A53719C20638}" srcOrd="0" destOrd="0" presId="urn:microsoft.com/office/officeart/2005/8/layout/radial4"/>
    <dgm:cxn modelId="{5ED6EBBF-9B2E-48B4-B224-5B94DBE69B11}" type="presOf" srcId="{A581DFC3-4917-4187-A014-F8C668098D07}" destId="{7EDF3D32-18A4-4972-9B63-1A1FFEBFF728}" srcOrd="0" destOrd="0" presId="urn:microsoft.com/office/officeart/2005/8/layout/radial4"/>
    <dgm:cxn modelId="{E19661C2-4AA6-4EFE-8AFF-6E6433DDF78E}" type="presOf" srcId="{FB23AB01-F31E-491E-8179-D70B7BA7A01B}" destId="{E85B08FE-DB8D-4530-AEF0-621436585F58}" srcOrd="0" destOrd="0" presId="urn:microsoft.com/office/officeart/2005/8/layout/radial4"/>
    <dgm:cxn modelId="{C0C9C0CC-9A92-4276-8BD9-3955C1CB5327}" type="presOf" srcId="{A9B16E14-D616-4452-949F-EE734B7614D1}" destId="{7EFB74AF-4715-4C71-9DB5-7E1A46788EAE}" srcOrd="0" destOrd="0" presId="urn:microsoft.com/office/officeart/2005/8/layout/radial4"/>
    <dgm:cxn modelId="{52EDEDCE-97E7-45C0-A127-535FBF978F37}" type="presOf" srcId="{88E2041A-9D66-4117-A61F-5D56B5324A7E}" destId="{106C14B8-8E4F-434D-8F56-69638D232423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A85FADF0-2ABA-421F-A365-3008C0D54486}" type="presOf" srcId="{14FA7906-B2D7-4C23-BF07-10DA4DA6FF76}" destId="{C1EA00B4-4A0E-4BC1-A4FD-83A68D990FD4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74654B91-C3D5-49FB-A20C-1D01C2FF7DC5}" type="presParOf" srcId="{C1EA00B4-4A0E-4BC1-A4FD-83A68D990FD4}" destId="{106C14B8-8E4F-434D-8F56-69638D232423}" srcOrd="0" destOrd="0" presId="urn:microsoft.com/office/officeart/2005/8/layout/radial4"/>
    <dgm:cxn modelId="{4E0DE81F-FC61-4AA8-8E96-CAEA58F8E60A}" type="presParOf" srcId="{C1EA00B4-4A0E-4BC1-A4FD-83A68D990FD4}" destId="{9C05470B-2B15-47B1-82B6-A53719C20638}" srcOrd="1" destOrd="0" presId="urn:microsoft.com/office/officeart/2005/8/layout/radial4"/>
    <dgm:cxn modelId="{C1BFC3F0-E40C-4409-B9BC-BF714F8F1F32}" type="presParOf" srcId="{C1EA00B4-4A0E-4BC1-A4FD-83A68D990FD4}" destId="{2E71462E-7F1D-4548-BF28-730E4F344BB8}" srcOrd="2" destOrd="0" presId="urn:microsoft.com/office/officeart/2005/8/layout/radial4"/>
    <dgm:cxn modelId="{06CB8167-FB11-41FB-89E7-F11DBBB77161}" type="presParOf" srcId="{C1EA00B4-4A0E-4BC1-A4FD-83A68D990FD4}" destId="{E85B08FE-DB8D-4530-AEF0-621436585F58}" srcOrd="3" destOrd="0" presId="urn:microsoft.com/office/officeart/2005/8/layout/radial4"/>
    <dgm:cxn modelId="{15735128-0EAC-404A-AC63-9CBA3CBD866B}" type="presParOf" srcId="{C1EA00B4-4A0E-4BC1-A4FD-83A68D990FD4}" destId="{C5F18974-7C2F-457C-9959-12F0A3B6CAD9}" srcOrd="4" destOrd="0" presId="urn:microsoft.com/office/officeart/2005/8/layout/radial4"/>
    <dgm:cxn modelId="{94EC0290-CC7C-476B-A1CE-E74167C15CC3}" type="presParOf" srcId="{C1EA00B4-4A0E-4BC1-A4FD-83A68D990FD4}" destId="{8FF7D69A-0C7A-411C-84AF-278CA9BF9C35}" srcOrd="5" destOrd="0" presId="urn:microsoft.com/office/officeart/2005/8/layout/radial4"/>
    <dgm:cxn modelId="{88B44A5B-89D1-41BA-A3D3-45B5184FCB1F}" type="presParOf" srcId="{C1EA00B4-4A0E-4BC1-A4FD-83A68D990FD4}" destId="{97D54518-187C-4AA4-A6D1-50C0DCD66427}" srcOrd="6" destOrd="0" presId="urn:microsoft.com/office/officeart/2005/8/layout/radial4"/>
    <dgm:cxn modelId="{7963D2DD-41CA-4EFF-993F-07256F4601CD}" type="presParOf" srcId="{C1EA00B4-4A0E-4BC1-A4FD-83A68D990FD4}" destId="{9939BB84-7045-49E5-8217-5E72B4798562}" srcOrd="7" destOrd="0" presId="urn:microsoft.com/office/officeart/2005/8/layout/radial4"/>
    <dgm:cxn modelId="{5BEFA481-B355-44A8-A366-063B04C8EAB5}" type="presParOf" srcId="{C1EA00B4-4A0E-4BC1-A4FD-83A68D990FD4}" destId="{7EFB74AF-4715-4C71-9DB5-7E1A46788EAE}" srcOrd="8" destOrd="0" presId="urn:microsoft.com/office/officeart/2005/8/layout/radial4"/>
    <dgm:cxn modelId="{C94F8123-9039-4558-AF40-C3D0C1D16990}" type="presParOf" srcId="{C1EA00B4-4A0E-4BC1-A4FD-83A68D990FD4}" destId="{388A160B-F23B-4D42-B24F-222AB722DF8A}" srcOrd="9" destOrd="0" presId="urn:microsoft.com/office/officeart/2005/8/layout/radial4"/>
    <dgm:cxn modelId="{B248AFF5-4090-43B3-B56F-0F5CCCD13E08}" type="presParOf" srcId="{C1EA00B4-4A0E-4BC1-A4FD-83A68D990FD4}" destId="{47BDCC55-4B90-413A-B8B8-89C8A60BA90B}" srcOrd="10" destOrd="0" presId="urn:microsoft.com/office/officeart/2005/8/layout/radial4"/>
    <dgm:cxn modelId="{D3B638B1-0443-403C-B980-5F2D9AF11802}" type="presParOf" srcId="{C1EA00B4-4A0E-4BC1-A4FD-83A68D990FD4}" destId="{35FE7904-331C-40C9-9EC6-0E5AC5BDF970}" srcOrd="11" destOrd="0" presId="urn:microsoft.com/office/officeart/2005/8/layout/radial4"/>
    <dgm:cxn modelId="{1ED6B9B3-F0CD-4509-9A26-A21F11560E33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EA8BF71A-D182-45A4-BED5-E7FCD8F79C85}" type="presOf" srcId="{FB23AB01-F31E-491E-8179-D70B7BA7A01B}" destId="{E85B08FE-DB8D-4530-AEF0-621436585F58}" srcOrd="0" destOrd="0" presId="urn:microsoft.com/office/officeart/2005/8/layout/radial4"/>
    <dgm:cxn modelId="{B6D9395B-F557-4A0E-91DE-7AC12B929034}" type="presOf" srcId="{A581DFC3-4917-4187-A014-F8C668098D07}" destId="{7EDF3D32-18A4-4972-9B63-1A1FFEBFF72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0ECD5144-9A3A-43D8-A72B-B5DD7E58A09B}" type="presOf" srcId="{843A1F57-9951-4FED-B090-F779A0F3FFCA}" destId="{8FF7D69A-0C7A-411C-84AF-278CA9BF9C35}" srcOrd="0" destOrd="0" presId="urn:microsoft.com/office/officeart/2005/8/layout/radial4"/>
    <dgm:cxn modelId="{9F8B9F6E-2624-4015-9AE8-814747984EB6}" type="presOf" srcId="{703B137C-CDBF-4DF0-9112-A6C01D37E8C3}" destId="{9939BB84-7045-49E5-8217-5E72B4798562}" srcOrd="0" destOrd="0" presId="urn:microsoft.com/office/officeart/2005/8/layout/radial4"/>
    <dgm:cxn modelId="{652AAB54-135A-41C2-993B-52AC9D5D024A}" type="presOf" srcId="{A9B16E14-D616-4452-949F-EE734B7614D1}" destId="{7EFB74AF-4715-4C71-9DB5-7E1A46788EAE}" srcOrd="0" destOrd="0" presId="urn:microsoft.com/office/officeart/2005/8/layout/radial4"/>
    <dgm:cxn modelId="{B8545A55-8B99-41DE-A91A-8BC746D2709C}" type="presOf" srcId="{A9468A9F-AE8C-4504-80DE-13BA9DD815F1}" destId="{2E71462E-7F1D-4548-BF28-730E4F344BB8}" srcOrd="0" destOrd="0" presId="urn:microsoft.com/office/officeart/2005/8/layout/radial4"/>
    <dgm:cxn modelId="{412A7679-8CE2-4A64-BD7A-D4F6F5559F49}" type="presOf" srcId="{88E2041A-9D66-4117-A61F-5D56B5324A7E}" destId="{106C14B8-8E4F-434D-8F56-69638D232423}" srcOrd="0" destOrd="0" presId="urn:microsoft.com/office/officeart/2005/8/layout/radial4"/>
    <dgm:cxn modelId="{398FD57D-6257-4B5A-B333-7E3636FFE1ED}" type="presOf" srcId="{5521EB7D-27A2-4DD0-93FB-729C680CBE0E}" destId="{97D54518-187C-4AA4-A6D1-50C0DCD66427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96EABA9-1735-4E0C-A8DA-D861093DF01A}" type="presOf" srcId="{B822A2D2-FB89-4C7D-8336-1DD0F4F21E12}" destId="{388A160B-F23B-4D42-B24F-222AB722DF8A}" srcOrd="0" destOrd="0" presId="urn:microsoft.com/office/officeart/2005/8/layout/radial4"/>
    <dgm:cxn modelId="{2C35BDB6-DDB9-4F97-B209-B4251A9FBCFA}" type="presOf" srcId="{14FA7906-B2D7-4C23-BF07-10DA4DA6FF76}" destId="{C1EA00B4-4A0E-4BC1-A4FD-83A68D990FD4}" srcOrd="0" destOrd="0" presId="urn:microsoft.com/office/officeart/2005/8/layout/radial4"/>
    <dgm:cxn modelId="{E256F5C2-E68F-404E-BC59-E0F0EFB5C9F2}" type="presOf" srcId="{605F8D90-A927-48F0-A6FD-C4D9A706F742}" destId="{35FE7904-331C-40C9-9EC6-0E5AC5BDF970}" srcOrd="0" destOrd="0" presId="urn:microsoft.com/office/officeart/2005/8/layout/radial4"/>
    <dgm:cxn modelId="{FC73F3C5-9113-44B1-8E3F-22DDB1CECB63}" type="presOf" srcId="{AE352902-E7E5-4C5C-A30A-9EAE18EA3E60}" destId="{C5F18974-7C2F-457C-9959-12F0A3B6CAD9}" srcOrd="0" destOrd="0" presId="urn:microsoft.com/office/officeart/2005/8/layout/radial4"/>
    <dgm:cxn modelId="{7F3E12C7-311A-4436-9464-9816B85AD6B7}" type="presOf" srcId="{B7FAAE28-19A8-4B67-8B4D-E22622E7FFB9}" destId="{9C05470B-2B15-47B1-82B6-A53719C2063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60F83AED-6E46-4BF4-8053-C53858183E51}" type="presOf" srcId="{2999A799-2ACB-407C-B60E-4879E25A2AB5}" destId="{47BDCC55-4B90-413A-B8B8-89C8A60BA90B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174F774B-F93A-43FB-B0DD-5E64A87AAAB1}" type="presParOf" srcId="{C1EA00B4-4A0E-4BC1-A4FD-83A68D990FD4}" destId="{106C14B8-8E4F-434D-8F56-69638D232423}" srcOrd="0" destOrd="0" presId="urn:microsoft.com/office/officeart/2005/8/layout/radial4"/>
    <dgm:cxn modelId="{67D365CF-AEC0-4E15-B44F-462EEB18D057}" type="presParOf" srcId="{C1EA00B4-4A0E-4BC1-A4FD-83A68D990FD4}" destId="{9C05470B-2B15-47B1-82B6-A53719C20638}" srcOrd="1" destOrd="0" presId="urn:microsoft.com/office/officeart/2005/8/layout/radial4"/>
    <dgm:cxn modelId="{14F48783-0CA9-47E6-8DB9-E54A26F719E9}" type="presParOf" srcId="{C1EA00B4-4A0E-4BC1-A4FD-83A68D990FD4}" destId="{2E71462E-7F1D-4548-BF28-730E4F344BB8}" srcOrd="2" destOrd="0" presId="urn:microsoft.com/office/officeart/2005/8/layout/radial4"/>
    <dgm:cxn modelId="{18FBD82A-7175-4B88-AD70-C6B8A2145F3A}" type="presParOf" srcId="{C1EA00B4-4A0E-4BC1-A4FD-83A68D990FD4}" destId="{E85B08FE-DB8D-4530-AEF0-621436585F58}" srcOrd="3" destOrd="0" presId="urn:microsoft.com/office/officeart/2005/8/layout/radial4"/>
    <dgm:cxn modelId="{08D8908C-F342-4989-851D-B373015CCBFE}" type="presParOf" srcId="{C1EA00B4-4A0E-4BC1-A4FD-83A68D990FD4}" destId="{C5F18974-7C2F-457C-9959-12F0A3B6CAD9}" srcOrd="4" destOrd="0" presId="urn:microsoft.com/office/officeart/2005/8/layout/radial4"/>
    <dgm:cxn modelId="{546E0BE5-A842-4F6E-B1D3-7E340BF67D63}" type="presParOf" srcId="{C1EA00B4-4A0E-4BC1-A4FD-83A68D990FD4}" destId="{8FF7D69A-0C7A-411C-84AF-278CA9BF9C35}" srcOrd="5" destOrd="0" presId="urn:microsoft.com/office/officeart/2005/8/layout/radial4"/>
    <dgm:cxn modelId="{6ACF746E-F075-4B30-9304-E2B915590BFE}" type="presParOf" srcId="{C1EA00B4-4A0E-4BC1-A4FD-83A68D990FD4}" destId="{97D54518-187C-4AA4-A6D1-50C0DCD66427}" srcOrd="6" destOrd="0" presId="urn:microsoft.com/office/officeart/2005/8/layout/radial4"/>
    <dgm:cxn modelId="{45054F8E-6CAB-4627-A8CA-F575FC46DEC1}" type="presParOf" srcId="{C1EA00B4-4A0E-4BC1-A4FD-83A68D990FD4}" destId="{9939BB84-7045-49E5-8217-5E72B4798562}" srcOrd="7" destOrd="0" presId="urn:microsoft.com/office/officeart/2005/8/layout/radial4"/>
    <dgm:cxn modelId="{9E2E959B-3372-41F4-82F8-F55367DA60C7}" type="presParOf" srcId="{C1EA00B4-4A0E-4BC1-A4FD-83A68D990FD4}" destId="{7EFB74AF-4715-4C71-9DB5-7E1A46788EAE}" srcOrd="8" destOrd="0" presId="urn:microsoft.com/office/officeart/2005/8/layout/radial4"/>
    <dgm:cxn modelId="{72C798F8-5BAB-4D55-A9FF-93071B0839E5}" type="presParOf" srcId="{C1EA00B4-4A0E-4BC1-A4FD-83A68D990FD4}" destId="{388A160B-F23B-4D42-B24F-222AB722DF8A}" srcOrd="9" destOrd="0" presId="urn:microsoft.com/office/officeart/2005/8/layout/radial4"/>
    <dgm:cxn modelId="{1135740F-AAC8-4319-A426-4A966398AC8C}" type="presParOf" srcId="{C1EA00B4-4A0E-4BC1-A4FD-83A68D990FD4}" destId="{47BDCC55-4B90-413A-B8B8-89C8A60BA90B}" srcOrd="10" destOrd="0" presId="urn:microsoft.com/office/officeart/2005/8/layout/radial4"/>
    <dgm:cxn modelId="{13B38622-7489-47CF-8499-78FEE9D57054}" type="presParOf" srcId="{C1EA00B4-4A0E-4BC1-A4FD-83A68D990FD4}" destId="{35FE7904-331C-40C9-9EC6-0E5AC5BDF970}" srcOrd="11" destOrd="0" presId="urn:microsoft.com/office/officeart/2005/8/layout/radial4"/>
    <dgm:cxn modelId="{794717D1-13E0-497F-89B2-9237DC68F06B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4EDA3B03-3795-428B-A1FD-FABAD9E6C072}" type="presOf" srcId="{FB23AB01-F31E-491E-8179-D70B7BA7A01B}" destId="{E85B08FE-DB8D-4530-AEF0-621436585F58}" srcOrd="0" destOrd="0" presId="urn:microsoft.com/office/officeart/2005/8/layout/radial4"/>
    <dgm:cxn modelId="{DA019104-88DF-4287-AB70-5BC284D1CE91}" type="presOf" srcId="{B7FAAE28-19A8-4B67-8B4D-E22622E7FFB9}" destId="{9C05470B-2B15-47B1-82B6-A53719C20638}" srcOrd="0" destOrd="0" presId="urn:microsoft.com/office/officeart/2005/8/layout/radial4"/>
    <dgm:cxn modelId="{E02CC717-4FE6-47CF-AC3B-A8BBA4465357}" type="presOf" srcId="{605F8D90-A927-48F0-A6FD-C4D9A706F742}" destId="{35FE7904-331C-40C9-9EC6-0E5AC5BDF970}" srcOrd="0" destOrd="0" presId="urn:microsoft.com/office/officeart/2005/8/layout/radial4"/>
    <dgm:cxn modelId="{9C24B61D-8546-4288-BCB2-442D7898640A}" type="presOf" srcId="{2999A799-2ACB-407C-B60E-4879E25A2AB5}" destId="{47BDCC55-4B90-413A-B8B8-89C8A60BA90B}" srcOrd="0" destOrd="0" presId="urn:microsoft.com/office/officeart/2005/8/layout/radial4"/>
    <dgm:cxn modelId="{ED63E220-FB8C-4F1C-8E9E-49FBD9674747}" type="presOf" srcId="{A9B16E14-D616-4452-949F-EE734B7614D1}" destId="{7EFB74AF-4715-4C71-9DB5-7E1A46788EAE}" srcOrd="0" destOrd="0" presId="urn:microsoft.com/office/officeart/2005/8/layout/radial4"/>
    <dgm:cxn modelId="{EC7B7840-221B-4BB6-A3B7-4E047859ACF2}" type="presOf" srcId="{A9468A9F-AE8C-4504-80DE-13BA9DD815F1}" destId="{2E71462E-7F1D-4548-BF28-730E4F344BB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10F26D61-D628-40D7-A0BF-E5D99B49BB54}" type="presOf" srcId="{843A1F57-9951-4FED-B090-F779A0F3FFCA}" destId="{8FF7D69A-0C7A-411C-84AF-278CA9BF9C35}" srcOrd="0" destOrd="0" presId="urn:microsoft.com/office/officeart/2005/8/layout/radial4"/>
    <dgm:cxn modelId="{7980ED45-7BCC-4AC4-9E36-374ACE258234}" type="presOf" srcId="{5521EB7D-27A2-4DD0-93FB-729C680CBE0E}" destId="{97D54518-187C-4AA4-A6D1-50C0DCD66427}" srcOrd="0" destOrd="0" presId="urn:microsoft.com/office/officeart/2005/8/layout/radial4"/>
    <dgm:cxn modelId="{FFAFB76D-2C87-4B70-88C4-928673B2CF6F}" type="presOf" srcId="{14FA7906-B2D7-4C23-BF07-10DA4DA6FF76}" destId="{C1EA00B4-4A0E-4BC1-A4FD-83A68D990FD4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3111028C-31A0-42DC-BE1E-7F399EEC2314}" type="presOf" srcId="{703B137C-CDBF-4DF0-9112-A6C01D37E8C3}" destId="{9939BB84-7045-49E5-8217-5E72B4798562}" srcOrd="0" destOrd="0" presId="urn:microsoft.com/office/officeart/2005/8/layout/radial4"/>
    <dgm:cxn modelId="{7407C3BA-3091-4CC4-884E-DF2EE44D5F06}" type="presOf" srcId="{A581DFC3-4917-4187-A014-F8C668098D07}" destId="{7EDF3D32-18A4-4972-9B63-1A1FFEBFF72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0EFA70E3-F6A4-424D-A1B7-2E8AA9A37BE5}" type="presOf" srcId="{AE352902-E7E5-4C5C-A30A-9EAE18EA3E60}" destId="{C5F18974-7C2F-457C-9959-12F0A3B6CAD9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C58D0FF4-7CCD-4357-884F-B91F2BC8D130}" type="presOf" srcId="{88E2041A-9D66-4117-A61F-5D56B5324A7E}" destId="{106C14B8-8E4F-434D-8F56-69638D232423}" srcOrd="0" destOrd="0" presId="urn:microsoft.com/office/officeart/2005/8/layout/radial4"/>
    <dgm:cxn modelId="{05BFBDF4-B258-464A-9471-5C17092D0C37}" type="presOf" srcId="{B822A2D2-FB89-4C7D-8336-1DD0F4F21E12}" destId="{388A160B-F23B-4D42-B24F-222AB722DF8A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1FA2311E-465C-426F-B373-9433CA3676DF}" type="presParOf" srcId="{C1EA00B4-4A0E-4BC1-A4FD-83A68D990FD4}" destId="{106C14B8-8E4F-434D-8F56-69638D232423}" srcOrd="0" destOrd="0" presId="urn:microsoft.com/office/officeart/2005/8/layout/radial4"/>
    <dgm:cxn modelId="{BB56498D-7438-49C5-A1A6-3764565CBC0B}" type="presParOf" srcId="{C1EA00B4-4A0E-4BC1-A4FD-83A68D990FD4}" destId="{9C05470B-2B15-47B1-82B6-A53719C20638}" srcOrd="1" destOrd="0" presId="urn:microsoft.com/office/officeart/2005/8/layout/radial4"/>
    <dgm:cxn modelId="{9A30BD0A-3310-48AE-BBB1-99E9A4422E87}" type="presParOf" srcId="{C1EA00B4-4A0E-4BC1-A4FD-83A68D990FD4}" destId="{2E71462E-7F1D-4548-BF28-730E4F344BB8}" srcOrd="2" destOrd="0" presId="urn:microsoft.com/office/officeart/2005/8/layout/radial4"/>
    <dgm:cxn modelId="{AE171C7E-450F-4A52-9E0E-EECA188D9B52}" type="presParOf" srcId="{C1EA00B4-4A0E-4BC1-A4FD-83A68D990FD4}" destId="{E85B08FE-DB8D-4530-AEF0-621436585F58}" srcOrd="3" destOrd="0" presId="urn:microsoft.com/office/officeart/2005/8/layout/radial4"/>
    <dgm:cxn modelId="{38522F56-4878-4B7B-9B6E-794CC5203C13}" type="presParOf" srcId="{C1EA00B4-4A0E-4BC1-A4FD-83A68D990FD4}" destId="{C5F18974-7C2F-457C-9959-12F0A3B6CAD9}" srcOrd="4" destOrd="0" presId="urn:microsoft.com/office/officeart/2005/8/layout/radial4"/>
    <dgm:cxn modelId="{81C141FB-F8D0-4839-B75C-7F588EC3F8F9}" type="presParOf" srcId="{C1EA00B4-4A0E-4BC1-A4FD-83A68D990FD4}" destId="{8FF7D69A-0C7A-411C-84AF-278CA9BF9C35}" srcOrd="5" destOrd="0" presId="urn:microsoft.com/office/officeart/2005/8/layout/radial4"/>
    <dgm:cxn modelId="{A3651D7B-924B-45F3-8D8D-81CDBE1358C0}" type="presParOf" srcId="{C1EA00B4-4A0E-4BC1-A4FD-83A68D990FD4}" destId="{97D54518-187C-4AA4-A6D1-50C0DCD66427}" srcOrd="6" destOrd="0" presId="urn:microsoft.com/office/officeart/2005/8/layout/radial4"/>
    <dgm:cxn modelId="{FBAA410C-5059-4857-B6BC-C527406D041C}" type="presParOf" srcId="{C1EA00B4-4A0E-4BC1-A4FD-83A68D990FD4}" destId="{9939BB84-7045-49E5-8217-5E72B4798562}" srcOrd="7" destOrd="0" presId="urn:microsoft.com/office/officeart/2005/8/layout/radial4"/>
    <dgm:cxn modelId="{3D5ECC4F-89F5-49E5-A32E-93D1E0282B8A}" type="presParOf" srcId="{C1EA00B4-4A0E-4BC1-A4FD-83A68D990FD4}" destId="{7EFB74AF-4715-4C71-9DB5-7E1A46788EAE}" srcOrd="8" destOrd="0" presId="urn:microsoft.com/office/officeart/2005/8/layout/radial4"/>
    <dgm:cxn modelId="{BC333D2A-B3B5-47CF-9B08-1357903401B7}" type="presParOf" srcId="{C1EA00B4-4A0E-4BC1-A4FD-83A68D990FD4}" destId="{388A160B-F23B-4D42-B24F-222AB722DF8A}" srcOrd="9" destOrd="0" presId="urn:microsoft.com/office/officeart/2005/8/layout/radial4"/>
    <dgm:cxn modelId="{55FA51E9-57B4-42FC-A624-E7D5C9757FFF}" type="presParOf" srcId="{C1EA00B4-4A0E-4BC1-A4FD-83A68D990FD4}" destId="{47BDCC55-4B90-413A-B8B8-89C8A60BA90B}" srcOrd="10" destOrd="0" presId="urn:microsoft.com/office/officeart/2005/8/layout/radial4"/>
    <dgm:cxn modelId="{908BE9FB-B9F3-4644-8293-29847010770A}" type="presParOf" srcId="{C1EA00B4-4A0E-4BC1-A4FD-83A68D990FD4}" destId="{35FE7904-331C-40C9-9EC6-0E5AC5BDF970}" srcOrd="11" destOrd="0" presId="urn:microsoft.com/office/officeart/2005/8/layout/radial4"/>
    <dgm:cxn modelId="{7BDFCCDE-754E-432D-9569-3239747DB259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03852E20-D050-4925-920F-CAAA5A6A22E4}" type="presOf" srcId="{A9B16E14-D616-4452-949F-EE734B7614D1}" destId="{7EFB74AF-4715-4C71-9DB5-7E1A46788EAE}" srcOrd="0" destOrd="0" presId="urn:microsoft.com/office/officeart/2005/8/layout/radial4"/>
    <dgm:cxn modelId="{C9346A26-E311-41B1-B0F7-8E92D2F1A26C}" type="presOf" srcId="{A9468A9F-AE8C-4504-80DE-13BA9DD815F1}" destId="{2E71462E-7F1D-4548-BF28-730E4F344BB8}" srcOrd="0" destOrd="0" presId="urn:microsoft.com/office/officeart/2005/8/layout/radial4"/>
    <dgm:cxn modelId="{82BD8633-F882-4069-9B03-1AA5F0A854FF}" type="presOf" srcId="{B822A2D2-FB89-4C7D-8336-1DD0F4F21E12}" destId="{388A160B-F23B-4D42-B24F-222AB722DF8A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6EABB68-B12D-458D-AA82-F24F51C4A816}" type="presOf" srcId="{A581DFC3-4917-4187-A014-F8C668098D07}" destId="{7EDF3D32-18A4-4972-9B63-1A1FFEBFF728}" srcOrd="0" destOrd="0" presId="urn:microsoft.com/office/officeart/2005/8/layout/radial4"/>
    <dgm:cxn modelId="{68259756-D77F-4BB0-A851-CF159F89FA60}" type="presOf" srcId="{14FA7906-B2D7-4C23-BF07-10DA4DA6FF76}" destId="{C1EA00B4-4A0E-4BC1-A4FD-83A68D990FD4}" srcOrd="0" destOrd="0" presId="urn:microsoft.com/office/officeart/2005/8/layout/radial4"/>
    <dgm:cxn modelId="{E712C156-FDED-4879-8CE4-75D6E08445EB}" type="presOf" srcId="{AE352902-E7E5-4C5C-A30A-9EAE18EA3E60}" destId="{C5F18974-7C2F-457C-9959-12F0A3B6CAD9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621F738D-B682-4C99-B959-E41FD1C8A843}" type="presOf" srcId="{B7FAAE28-19A8-4B67-8B4D-E22622E7FFB9}" destId="{9C05470B-2B15-47B1-82B6-A53719C20638}" srcOrd="0" destOrd="0" presId="urn:microsoft.com/office/officeart/2005/8/layout/radial4"/>
    <dgm:cxn modelId="{ECA9BA9C-64C4-4179-9244-ED447159D284}" type="presOf" srcId="{843A1F57-9951-4FED-B090-F779A0F3FFCA}" destId="{8FF7D69A-0C7A-411C-84AF-278CA9BF9C35}" srcOrd="0" destOrd="0" presId="urn:microsoft.com/office/officeart/2005/8/layout/radial4"/>
    <dgm:cxn modelId="{A2AEBBA7-1B80-4E1E-911A-843961FB9ED3}" type="presOf" srcId="{88E2041A-9D66-4117-A61F-5D56B5324A7E}" destId="{106C14B8-8E4F-434D-8F56-69638D232423}" srcOrd="0" destOrd="0" presId="urn:microsoft.com/office/officeart/2005/8/layout/radial4"/>
    <dgm:cxn modelId="{4E2C36AE-46D2-467F-8296-BDCF16A55716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A5377FE0-7B42-4E20-A672-3A7673B31500}" type="presOf" srcId="{5521EB7D-27A2-4DD0-93FB-729C680CBE0E}" destId="{97D54518-187C-4AA4-A6D1-50C0DCD66427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E5B18E8-CD7F-4DC0-BF02-0EE2F80A194C}" type="presOf" srcId="{FB23AB01-F31E-491E-8179-D70B7BA7A01B}" destId="{E85B08FE-DB8D-4530-AEF0-621436585F58}" srcOrd="0" destOrd="0" presId="urn:microsoft.com/office/officeart/2005/8/layout/radial4"/>
    <dgm:cxn modelId="{7B60B7EC-9759-4349-881C-E4EF3B62819E}" type="presOf" srcId="{703B137C-CDBF-4DF0-9112-A6C01D37E8C3}" destId="{9939BB84-7045-49E5-8217-5E72B4798562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41ADC8FB-B283-4A47-8A56-7438EBA4E921}" type="presOf" srcId="{605F8D90-A927-48F0-A6FD-C4D9A706F742}" destId="{35FE7904-331C-40C9-9EC6-0E5AC5BDF970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8175E24F-DCC9-4968-8527-05A99FCD3E87}" type="presParOf" srcId="{C1EA00B4-4A0E-4BC1-A4FD-83A68D990FD4}" destId="{106C14B8-8E4F-434D-8F56-69638D232423}" srcOrd="0" destOrd="0" presId="urn:microsoft.com/office/officeart/2005/8/layout/radial4"/>
    <dgm:cxn modelId="{D2154ED5-B2DA-4B03-B781-64C0285CE275}" type="presParOf" srcId="{C1EA00B4-4A0E-4BC1-A4FD-83A68D990FD4}" destId="{9C05470B-2B15-47B1-82B6-A53719C20638}" srcOrd="1" destOrd="0" presId="urn:microsoft.com/office/officeart/2005/8/layout/radial4"/>
    <dgm:cxn modelId="{4BED4C5C-3B0F-44B0-8BC1-D7BACC527A1D}" type="presParOf" srcId="{C1EA00B4-4A0E-4BC1-A4FD-83A68D990FD4}" destId="{2E71462E-7F1D-4548-BF28-730E4F344BB8}" srcOrd="2" destOrd="0" presId="urn:microsoft.com/office/officeart/2005/8/layout/radial4"/>
    <dgm:cxn modelId="{DDBA0FED-8165-4241-8CE9-3143ED0376FD}" type="presParOf" srcId="{C1EA00B4-4A0E-4BC1-A4FD-83A68D990FD4}" destId="{E85B08FE-DB8D-4530-AEF0-621436585F58}" srcOrd="3" destOrd="0" presId="urn:microsoft.com/office/officeart/2005/8/layout/radial4"/>
    <dgm:cxn modelId="{F1C729BD-6757-42E3-A6A5-41ABC8427486}" type="presParOf" srcId="{C1EA00B4-4A0E-4BC1-A4FD-83A68D990FD4}" destId="{C5F18974-7C2F-457C-9959-12F0A3B6CAD9}" srcOrd="4" destOrd="0" presId="urn:microsoft.com/office/officeart/2005/8/layout/radial4"/>
    <dgm:cxn modelId="{911FAFCD-C528-45B6-BD8D-E7E96C09F0EE}" type="presParOf" srcId="{C1EA00B4-4A0E-4BC1-A4FD-83A68D990FD4}" destId="{8FF7D69A-0C7A-411C-84AF-278CA9BF9C35}" srcOrd="5" destOrd="0" presId="urn:microsoft.com/office/officeart/2005/8/layout/radial4"/>
    <dgm:cxn modelId="{553FA759-094F-4565-BD4D-9A4C1C669EB6}" type="presParOf" srcId="{C1EA00B4-4A0E-4BC1-A4FD-83A68D990FD4}" destId="{97D54518-187C-4AA4-A6D1-50C0DCD66427}" srcOrd="6" destOrd="0" presId="urn:microsoft.com/office/officeart/2005/8/layout/radial4"/>
    <dgm:cxn modelId="{3BB06133-8B07-48BB-8F6F-E5E8CCC4CBF7}" type="presParOf" srcId="{C1EA00B4-4A0E-4BC1-A4FD-83A68D990FD4}" destId="{9939BB84-7045-49E5-8217-5E72B4798562}" srcOrd="7" destOrd="0" presId="urn:microsoft.com/office/officeart/2005/8/layout/radial4"/>
    <dgm:cxn modelId="{2FB33079-BDE3-45C6-860D-5EF4F6825C9D}" type="presParOf" srcId="{C1EA00B4-4A0E-4BC1-A4FD-83A68D990FD4}" destId="{7EFB74AF-4715-4C71-9DB5-7E1A46788EAE}" srcOrd="8" destOrd="0" presId="urn:microsoft.com/office/officeart/2005/8/layout/radial4"/>
    <dgm:cxn modelId="{1C949F87-5A70-4E75-B015-3AF679FA11A1}" type="presParOf" srcId="{C1EA00B4-4A0E-4BC1-A4FD-83A68D990FD4}" destId="{388A160B-F23B-4D42-B24F-222AB722DF8A}" srcOrd="9" destOrd="0" presId="urn:microsoft.com/office/officeart/2005/8/layout/radial4"/>
    <dgm:cxn modelId="{EC344981-4AE4-4E4B-BC90-099EA1ACC94B}" type="presParOf" srcId="{C1EA00B4-4A0E-4BC1-A4FD-83A68D990FD4}" destId="{47BDCC55-4B90-413A-B8B8-89C8A60BA90B}" srcOrd="10" destOrd="0" presId="urn:microsoft.com/office/officeart/2005/8/layout/radial4"/>
    <dgm:cxn modelId="{A38A51BA-1B30-4B8B-939D-24421E5F52B7}" type="presParOf" srcId="{C1EA00B4-4A0E-4BC1-A4FD-83A68D990FD4}" destId="{35FE7904-331C-40C9-9EC6-0E5AC5BDF970}" srcOrd="11" destOrd="0" presId="urn:microsoft.com/office/officeart/2005/8/layout/radial4"/>
    <dgm:cxn modelId="{94A321C0-000A-4893-B69A-778A5FCEAF28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978DEE0A-78D5-4408-9B89-AEDF976FC495}" type="presOf" srcId="{AE352902-E7E5-4C5C-A30A-9EAE18EA3E60}" destId="{C5F18974-7C2F-457C-9959-12F0A3B6CAD9}" srcOrd="0" destOrd="0" presId="urn:microsoft.com/office/officeart/2005/8/layout/radial4"/>
    <dgm:cxn modelId="{16E2A23E-1A5C-4A2B-966A-A973A9F3A18B}" type="presOf" srcId="{703B137C-CDBF-4DF0-9112-A6C01D37E8C3}" destId="{9939BB84-7045-49E5-8217-5E72B4798562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15E1A864-18AB-4BC4-83C7-D21791A099C8}" type="presOf" srcId="{FB23AB01-F31E-491E-8179-D70B7BA7A01B}" destId="{E85B08FE-DB8D-4530-AEF0-621436585F58}" srcOrd="0" destOrd="0" presId="urn:microsoft.com/office/officeart/2005/8/layout/radial4"/>
    <dgm:cxn modelId="{08CEB064-2337-4BAE-BABD-18CF8461FE4F}" type="presOf" srcId="{2999A799-2ACB-407C-B60E-4879E25A2AB5}" destId="{47BDCC55-4B90-413A-B8B8-89C8A60BA90B}" srcOrd="0" destOrd="0" presId="urn:microsoft.com/office/officeart/2005/8/layout/radial4"/>
    <dgm:cxn modelId="{D60D7466-88E8-4033-8041-D961C323426D}" type="presOf" srcId="{A9B16E14-D616-4452-949F-EE734B7614D1}" destId="{7EFB74AF-4715-4C71-9DB5-7E1A46788EAE}" srcOrd="0" destOrd="0" presId="urn:microsoft.com/office/officeart/2005/8/layout/radial4"/>
    <dgm:cxn modelId="{E6DAEC49-C63C-4D4D-9AD0-C33465726357}" type="presOf" srcId="{88E2041A-9D66-4117-A61F-5D56B5324A7E}" destId="{106C14B8-8E4F-434D-8F56-69638D232423}" srcOrd="0" destOrd="0" presId="urn:microsoft.com/office/officeart/2005/8/layout/radial4"/>
    <dgm:cxn modelId="{5ABF1175-514B-4E9A-8335-1F88EB32AE14}" type="presOf" srcId="{A9468A9F-AE8C-4504-80DE-13BA9DD815F1}" destId="{2E71462E-7F1D-4548-BF28-730E4F344BB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F6FA196-05C7-4875-B836-2A941D45B39D}" type="presOf" srcId="{605F8D90-A927-48F0-A6FD-C4D9A706F742}" destId="{35FE7904-331C-40C9-9EC6-0E5AC5BDF970}" srcOrd="0" destOrd="0" presId="urn:microsoft.com/office/officeart/2005/8/layout/radial4"/>
    <dgm:cxn modelId="{7E4EF29B-A5B7-4595-A546-1826F9366438}" type="presOf" srcId="{14FA7906-B2D7-4C23-BF07-10DA4DA6FF76}" destId="{C1EA00B4-4A0E-4BC1-A4FD-83A68D990FD4}" srcOrd="0" destOrd="0" presId="urn:microsoft.com/office/officeart/2005/8/layout/radial4"/>
    <dgm:cxn modelId="{C03D779C-559B-4019-A6DD-BA8568FD8160}" type="presOf" srcId="{B822A2D2-FB89-4C7D-8336-1DD0F4F21E12}" destId="{388A160B-F23B-4D42-B24F-222AB722DF8A}" srcOrd="0" destOrd="0" presId="urn:microsoft.com/office/officeart/2005/8/layout/radial4"/>
    <dgm:cxn modelId="{4B91FA9C-1B20-4E48-A3B1-2D5FF7CD8388}" type="presOf" srcId="{843A1F57-9951-4FED-B090-F779A0F3FFCA}" destId="{8FF7D69A-0C7A-411C-84AF-278CA9BF9C35}" srcOrd="0" destOrd="0" presId="urn:microsoft.com/office/officeart/2005/8/layout/radial4"/>
    <dgm:cxn modelId="{69D018B0-8026-4CD4-9C3F-C0F97BDA9E06}" type="presOf" srcId="{5521EB7D-27A2-4DD0-93FB-729C680CBE0E}" destId="{97D54518-187C-4AA4-A6D1-50C0DCD66427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A2A466D7-BCA9-4AB5-8C3D-CE14FB2DC069}" type="presOf" srcId="{A581DFC3-4917-4187-A014-F8C668098D07}" destId="{7EDF3D32-18A4-4972-9B63-1A1FFEBFF72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659341EE-A0C8-4360-8CE2-08745FF919DD}" type="presOf" srcId="{B7FAAE28-19A8-4B67-8B4D-E22622E7FFB9}" destId="{9C05470B-2B15-47B1-82B6-A53719C20638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14CF3F44-D78C-4A86-9266-D6C19B02201D}" type="presParOf" srcId="{C1EA00B4-4A0E-4BC1-A4FD-83A68D990FD4}" destId="{106C14B8-8E4F-434D-8F56-69638D232423}" srcOrd="0" destOrd="0" presId="urn:microsoft.com/office/officeart/2005/8/layout/radial4"/>
    <dgm:cxn modelId="{0C32BAB8-360F-450C-B16D-D974E35ADFA3}" type="presParOf" srcId="{C1EA00B4-4A0E-4BC1-A4FD-83A68D990FD4}" destId="{9C05470B-2B15-47B1-82B6-A53719C20638}" srcOrd="1" destOrd="0" presId="urn:microsoft.com/office/officeart/2005/8/layout/radial4"/>
    <dgm:cxn modelId="{EC97A933-5084-4A24-A1D2-2FC325B8C878}" type="presParOf" srcId="{C1EA00B4-4A0E-4BC1-A4FD-83A68D990FD4}" destId="{2E71462E-7F1D-4548-BF28-730E4F344BB8}" srcOrd="2" destOrd="0" presId="urn:microsoft.com/office/officeart/2005/8/layout/radial4"/>
    <dgm:cxn modelId="{0118E944-B42E-480C-B507-2B963CF0B45F}" type="presParOf" srcId="{C1EA00B4-4A0E-4BC1-A4FD-83A68D990FD4}" destId="{E85B08FE-DB8D-4530-AEF0-621436585F58}" srcOrd="3" destOrd="0" presId="urn:microsoft.com/office/officeart/2005/8/layout/radial4"/>
    <dgm:cxn modelId="{2E0D7003-655D-44FE-A6F1-3C859DE873EA}" type="presParOf" srcId="{C1EA00B4-4A0E-4BC1-A4FD-83A68D990FD4}" destId="{C5F18974-7C2F-457C-9959-12F0A3B6CAD9}" srcOrd="4" destOrd="0" presId="urn:microsoft.com/office/officeart/2005/8/layout/radial4"/>
    <dgm:cxn modelId="{CFBCB72E-6C05-4616-883F-CCD49B0074F9}" type="presParOf" srcId="{C1EA00B4-4A0E-4BC1-A4FD-83A68D990FD4}" destId="{8FF7D69A-0C7A-411C-84AF-278CA9BF9C35}" srcOrd="5" destOrd="0" presId="urn:microsoft.com/office/officeart/2005/8/layout/radial4"/>
    <dgm:cxn modelId="{B6442CCB-448B-451C-8431-0BC14BB872D4}" type="presParOf" srcId="{C1EA00B4-4A0E-4BC1-A4FD-83A68D990FD4}" destId="{97D54518-187C-4AA4-A6D1-50C0DCD66427}" srcOrd="6" destOrd="0" presId="urn:microsoft.com/office/officeart/2005/8/layout/radial4"/>
    <dgm:cxn modelId="{51C988F6-EFBB-4E46-AED4-EA739D5713D1}" type="presParOf" srcId="{C1EA00B4-4A0E-4BC1-A4FD-83A68D990FD4}" destId="{9939BB84-7045-49E5-8217-5E72B4798562}" srcOrd="7" destOrd="0" presId="urn:microsoft.com/office/officeart/2005/8/layout/radial4"/>
    <dgm:cxn modelId="{DE4B255C-5BE4-4A67-BC96-E667001AC343}" type="presParOf" srcId="{C1EA00B4-4A0E-4BC1-A4FD-83A68D990FD4}" destId="{7EFB74AF-4715-4C71-9DB5-7E1A46788EAE}" srcOrd="8" destOrd="0" presId="urn:microsoft.com/office/officeart/2005/8/layout/radial4"/>
    <dgm:cxn modelId="{66B8B20C-0C35-408F-837D-AD67FBFDD7FE}" type="presParOf" srcId="{C1EA00B4-4A0E-4BC1-A4FD-83A68D990FD4}" destId="{388A160B-F23B-4D42-B24F-222AB722DF8A}" srcOrd="9" destOrd="0" presId="urn:microsoft.com/office/officeart/2005/8/layout/radial4"/>
    <dgm:cxn modelId="{14794994-5BEC-4C2E-AB4C-D08DE44A91EA}" type="presParOf" srcId="{C1EA00B4-4A0E-4BC1-A4FD-83A68D990FD4}" destId="{47BDCC55-4B90-413A-B8B8-89C8A60BA90B}" srcOrd="10" destOrd="0" presId="urn:microsoft.com/office/officeart/2005/8/layout/radial4"/>
    <dgm:cxn modelId="{6CB2F3D2-2559-48E0-8A46-7AD06E44E4DD}" type="presParOf" srcId="{C1EA00B4-4A0E-4BC1-A4FD-83A68D990FD4}" destId="{35FE7904-331C-40C9-9EC6-0E5AC5BDF970}" srcOrd="11" destOrd="0" presId="urn:microsoft.com/office/officeart/2005/8/layout/radial4"/>
    <dgm:cxn modelId="{22632F5C-715B-428C-8F26-3CDDD940304C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6C3CDC07-112B-46B4-969E-2BA9172631B9}" type="presOf" srcId="{605F8D90-A927-48F0-A6FD-C4D9A706F742}" destId="{35FE7904-331C-40C9-9EC6-0E5AC5BDF970}" srcOrd="0" destOrd="0" presId="urn:microsoft.com/office/officeart/2005/8/layout/radial4"/>
    <dgm:cxn modelId="{86F5D91B-09D5-45B4-BD91-A73668B7E103}" type="presOf" srcId="{843A1F57-9951-4FED-B090-F779A0F3FFCA}" destId="{8FF7D69A-0C7A-411C-84AF-278CA9BF9C35}" srcOrd="0" destOrd="0" presId="urn:microsoft.com/office/officeart/2005/8/layout/radial4"/>
    <dgm:cxn modelId="{D0FCC85B-90CF-4433-BBC5-9C04512E4CB7}" type="presOf" srcId="{AE352902-E7E5-4C5C-A30A-9EAE18EA3E60}" destId="{C5F18974-7C2F-457C-9959-12F0A3B6CAD9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889CCD72-44E2-4B50-9536-2A9A44820071}" type="presOf" srcId="{A9468A9F-AE8C-4504-80DE-13BA9DD815F1}" destId="{2E71462E-7F1D-4548-BF28-730E4F344BB8}" srcOrd="0" destOrd="0" presId="urn:microsoft.com/office/officeart/2005/8/layout/radial4"/>
    <dgm:cxn modelId="{19CCA656-644E-4D7F-A208-3BAD7DC4A965}" type="presOf" srcId="{A581DFC3-4917-4187-A014-F8C668098D07}" destId="{7EDF3D32-18A4-4972-9B63-1A1FFEBFF728}" srcOrd="0" destOrd="0" presId="urn:microsoft.com/office/officeart/2005/8/layout/radial4"/>
    <dgm:cxn modelId="{75096179-54B0-4C3F-B6D6-33CC523793D9}" type="presOf" srcId="{B822A2D2-FB89-4C7D-8336-1DD0F4F21E12}" destId="{388A160B-F23B-4D42-B24F-222AB722DF8A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9D3F5189-57C8-40A7-8A80-6CA7686C1CE3}" type="presOf" srcId="{88E2041A-9D66-4117-A61F-5D56B5324A7E}" destId="{106C14B8-8E4F-434D-8F56-69638D232423}" srcOrd="0" destOrd="0" presId="urn:microsoft.com/office/officeart/2005/8/layout/radial4"/>
    <dgm:cxn modelId="{6DD9838A-E7B7-42B9-9E84-879EB5AA8FC6}" type="presOf" srcId="{B7FAAE28-19A8-4B67-8B4D-E22622E7FFB9}" destId="{9C05470B-2B15-47B1-82B6-A53719C20638}" srcOrd="0" destOrd="0" presId="urn:microsoft.com/office/officeart/2005/8/layout/radial4"/>
    <dgm:cxn modelId="{35E6F698-29CF-4BB1-889E-5CC1B870ABD8}" type="presOf" srcId="{FB23AB01-F31E-491E-8179-D70B7BA7A01B}" destId="{E85B08FE-DB8D-4530-AEF0-621436585F58}" srcOrd="0" destOrd="0" presId="urn:microsoft.com/office/officeart/2005/8/layout/radial4"/>
    <dgm:cxn modelId="{ABC5B9A3-8B87-4CF1-A611-F47E7EAEC2B1}" type="presOf" srcId="{14FA7906-B2D7-4C23-BF07-10DA4DA6FF76}" destId="{C1EA00B4-4A0E-4BC1-A4FD-83A68D990FD4}" srcOrd="0" destOrd="0" presId="urn:microsoft.com/office/officeart/2005/8/layout/radial4"/>
    <dgm:cxn modelId="{5AACDBAC-60EF-474D-92C7-F8429CF5C945}" type="presOf" srcId="{703B137C-CDBF-4DF0-9112-A6C01D37E8C3}" destId="{9939BB84-7045-49E5-8217-5E72B4798562}" srcOrd="0" destOrd="0" presId="urn:microsoft.com/office/officeart/2005/8/layout/radial4"/>
    <dgm:cxn modelId="{E44474B3-0263-4332-AAB2-412FC635EEAF}" type="presOf" srcId="{2999A799-2ACB-407C-B60E-4879E25A2AB5}" destId="{47BDCC55-4B90-413A-B8B8-89C8A60BA90B}" srcOrd="0" destOrd="0" presId="urn:microsoft.com/office/officeart/2005/8/layout/radial4"/>
    <dgm:cxn modelId="{89850FD3-3281-432E-BAE6-E98F1407A5F6}" type="presOf" srcId="{A9B16E14-D616-4452-949F-EE734B7614D1}" destId="{7EFB74AF-4715-4C71-9DB5-7E1A46788EAE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951253E9-CD3A-4E00-9F63-D28FBCEBFAD5}" type="presOf" srcId="{5521EB7D-27A2-4DD0-93FB-729C680CBE0E}" destId="{97D54518-187C-4AA4-A6D1-50C0DCD66427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56BF42E3-5F9A-44B6-9957-0E774796D133}" type="presParOf" srcId="{C1EA00B4-4A0E-4BC1-A4FD-83A68D990FD4}" destId="{106C14B8-8E4F-434D-8F56-69638D232423}" srcOrd="0" destOrd="0" presId="urn:microsoft.com/office/officeart/2005/8/layout/radial4"/>
    <dgm:cxn modelId="{2048E31C-23C3-451C-91EC-62ACA437EB56}" type="presParOf" srcId="{C1EA00B4-4A0E-4BC1-A4FD-83A68D990FD4}" destId="{9C05470B-2B15-47B1-82B6-A53719C20638}" srcOrd="1" destOrd="0" presId="urn:microsoft.com/office/officeart/2005/8/layout/radial4"/>
    <dgm:cxn modelId="{997217F0-61D9-4DC5-A88C-C153E34843B0}" type="presParOf" srcId="{C1EA00B4-4A0E-4BC1-A4FD-83A68D990FD4}" destId="{2E71462E-7F1D-4548-BF28-730E4F344BB8}" srcOrd="2" destOrd="0" presId="urn:microsoft.com/office/officeart/2005/8/layout/radial4"/>
    <dgm:cxn modelId="{CC2C861A-2893-4D1D-B64B-9AB35D43C3CF}" type="presParOf" srcId="{C1EA00B4-4A0E-4BC1-A4FD-83A68D990FD4}" destId="{E85B08FE-DB8D-4530-AEF0-621436585F58}" srcOrd="3" destOrd="0" presId="urn:microsoft.com/office/officeart/2005/8/layout/radial4"/>
    <dgm:cxn modelId="{3E6AC664-B05E-4C8A-BBAD-30FE044C7FFC}" type="presParOf" srcId="{C1EA00B4-4A0E-4BC1-A4FD-83A68D990FD4}" destId="{C5F18974-7C2F-457C-9959-12F0A3B6CAD9}" srcOrd="4" destOrd="0" presId="urn:microsoft.com/office/officeart/2005/8/layout/radial4"/>
    <dgm:cxn modelId="{55E7EC99-ED04-4D9B-B781-590AAC3B5772}" type="presParOf" srcId="{C1EA00B4-4A0E-4BC1-A4FD-83A68D990FD4}" destId="{8FF7D69A-0C7A-411C-84AF-278CA9BF9C35}" srcOrd="5" destOrd="0" presId="urn:microsoft.com/office/officeart/2005/8/layout/radial4"/>
    <dgm:cxn modelId="{08F32960-0F33-43E9-A367-275B63BFE9EE}" type="presParOf" srcId="{C1EA00B4-4A0E-4BC1-A4FD-83A68D990FD4}" destId="{97D54518-187C-4AA4-A6D1-50C0DCD66427}" srcOrd="6" destOrd="0" presId="urn:microsoft.com/office/officeart/2005/8/layout/radial4"/>
    <dgm:cxn modelId="{CF6B18D1-952F-47AF-9EC8-53E2B28F518B}" type="presParOf" srcId="{C1EA00B4-4A0E-4BC1-A4FD-83A68D990FD4}" destId="{9939BB84-7045-49E5-8217-5E72B4798562}" srcOrd="7" destOrd="0" presId="urn:microsoft.com/office/officeart/2005/8/layout/radial4"/>
    <dgm:cxn modelId="{384CB745-2F29-41F3-B62D-7B6D9368106D}" type="presParOf" srcId="{C1EA00B4-4A0E-4BC1-A4FD-83A68D990FD4}" destId="{7EFB74AF-4715-4C71-9DB5-7E1A46788EAE}" srcOrd="8" destOrd="0" presId="urn:microsoft.com/office/officeart/2005/8/layout/radial4"/>
    <dgm:cxn modelId="{8F0E7D1C-81E9-408C-B889-0DFBA3ABCAD3}" type="presParOf" srcId="{C1EA00B4-4A0E-4BC1-A4FD-83A68D990FD4}" destId="{388A160B-F23B-4D42-B24F-222AB722DF8A}" srcOrd="9" destOrd="0" presId="urn:microsoft.com/office/officeart/2005/8/layout/radial4"/>
    <dgm:cxn modelId="{A6FEF607-E71B-4000-A57D-C6008E8250A6}" type="presParOf" srcId="{C1EA00B4-4A0E-4BC1-A4FD-83A68D990FD4}" destId="{47BDCC55-4B90-413A-B8B8-89C8A60BA90B}" srcOrd="10" destOrd="0" presId="urn:microsoft.com/office/officeart/2005/8/layout/radial4"/>
    <dgm:cxn modelId="{6F3E8237-ED66-4254-88F1-E11432BA5C18}" type="presParOf" srcId="{C1EA00B4-4A0E-4BC1-A4FD-83A68D990FD4}" destId="{35FE7904-331C-40C9-9EC6-0E5AC5BDF970}" srcOrd="11" destOrd="0" presId="urn:microsoft.com/office/officeart/2005/8/layout/radial4"/>
    <dgm:cxn modelId="{BBA2587E-0536-42C7-B73C-7C3145B2EAE5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D765E416-45C2-4888-A169-D1EF1662D37F}" type="presOf" srcId="{AE352902-E7E5-4C5C-A30A-9EAE18EA3E60}" destId="{C5F18974-7C2F-457C-9959-12F0A3B6CAD9}" srcOrd="0" destOrd="0" presId="urn:microsoft.com/office/officeart/2005/8/layout/radial4"/>
    <dgm:cxn modelId="{BC071E1D-563F-4864-A204-78345BD304AA}" type="presOf" srcId="{B822A2D2-FB89-4C7D-8336-1DD0F4F21E12}" destId="{388A160B-F23B-4D42-B24F-222AB722DF8A}" srcOrd="0" destOrd="0" presId="urn:microsoft.com/office/officeart/2005/8/layout/radial4"/>
    <dgm:cxn modelId="{0D3E4923-8A02-45E6-A06C-D5706ABC46D5}" type="presOf" srcId="{B7FAAE28-19A8-4B67-8B4D-E22622E7FFB9}" destId="{9C05470B-2B15-47B1-82B6-A53719C20638}" srcOrd="0" destOrd="0" presId="urn:microsoft.com/office/officeart/2005/8/layout/radial4"/>
    <dgm:cxn modelId="{558F325C-C2CE-43BD-AD5A-81C2CD92D5BF}" type="presOf" srcId="{605F8D90-A927-48F0-A6FD-C4D9A706F742}" destId="{35FE7904-331C-40C9-9EC6-0E5AC5BDF970}" srcOrd="0" destOrd="0" presId="urn:microsoft.com/office/officeart/2005/8/layout/radial4"/>
    <dgm:cxn modelId="{9311D85C-24D4-436B-A284-9D5679C485DC}" type="presOf" srcId="{A9468A9F-AE8C-4504-80DE-13BA9DD815F1}" destId="{2E71462E-7F1D-4548-BF28-730E4F344BB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1BAA874E-3A5F-4140-B82D-FE3D92943BC4}" type="presOf" srcId="{A581DFC3-4917-4187-A014-F8C668098D07}" destId="{7EDF3D32-18A4-4972-9B63-1A1FFEBFF728}" srcOrd="0" destOrd="0" presId="urn:microsoft.com/office/officeart/2005/8/layout/radial4"/>
    <dgm:cxn modelId="{4EFDFA6E-1ACE-4B1B-AB2E-BDB92FCA8525}" type="presOf" srcId="{843A1F57-9951-4FED-B090-F779A0F3FFCA}" destId="{8FF7D69A-0C7A-411C-84AF-278CA9BF9C35}" srcOrd="0" destOrd="0" presId="urn:microsoft.com/office/officeart/2005/8/layout/radial4"/>
    <dgm:cxn modelId="{B7FA8770-0728-418A-A7EE-C156FAFEF635}" type="presOf" srcId="{2999A799-2ACB-407C-B60E-4879E25A2AB5}" destId="{47BDCC55-4B90-413A-B8B8-89C8A60BA90B}" srcOrd="0" destOrd="0" presId="urn:microsoft.com/office/officeart/2005/8/layout/radial4"/>
    <dgm:cxn modelId="{D91B9D54-9E9B-42CA-8985-0CB88DD0BA00}" type="presOf" srcId="{A9B16E14-D616-4452-949F-EE734B7614D1}" destId="{7EFB74AF-4715-4C71-9DB5-7E1A46788EAE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6A23E987-6852-4AD2-9278-E3E676C54EEF}" type="presOf" srcId="{FB23AB01-F31E-491E-8179-D70B7BA7A01B}" destId="{E85B08FE-DB8D-4530-AEF0-621436585F58}" srcOrd="0" destOrd="0" presId="urn:microsoft.com/office/officeart/2005/8/layout/radial4"/>
    <dgm:cxn modelId="{59D7948F-477A-40F1-8AEA-EAF9D11F570C}" type="presOf" srcId="{703B137C-CDBF-4DF0-9112-A6C01D37E8C3}" destId="{9939BB84-7045-49E5-8217-5E72B4798562}" srcOrd="0" destOrd="0" presId="urn:microsoft.com/office/officeart/2005/8/layout/radial4"/>
    <dgm:cxn modelId="{BCBD67B6-8F27-4315-BA44-E35D348AA5C9}" type="presOf" srcId="{5521EB7D-27A2-4DD0-93FB-729C680CBE0E}" destId="{97D54518-187C-4AA4-A6D1-50C0DCD66427}" srcOrd="0" destOrd="0" presId="urn:microsoft.com/office/officeart/2005/8/layout/radial4"/>
    <dgm:cxn modelId="{68A7D2C6-2547-4D8F-A144-B477DCF3C857}" type="presOf" srcId="{14FA7906-B2D7-4C23-BF07-10DA4DA6FF76}" destId="{C1EA00B4-4A0E-4BC1-A4FD-83A68D990FD4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ED500CD6-E5F8-4FB1-99BC-D573E45D34C1}" type="presOf" srcId="{88E2041A-9D66-4117-A61F-5D56B5324A7E}" destId="{106C14B8-8E4F-434D-8F56-69638D232423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5E8AEE6B-89B8-4710-95D6-5A873CA96BEB}" type="presParOf" srcId="{C1EA00B4-4A0E-4BC1-A4FD-83A68D990FD4}" destId="{106C14B8-8E4F-434D-8F56-69638D232423}" srcOrd="0" destOrd="0" presId="urn:microsoft.com/office/officeart/2005/8/layout/radial4"/>
    <dgm:cxn modelId="{151B84A6-DCB7-4A43-92F6-8907DA3EEE88}" type="presParOf" srcId="{C1EA00B4-4A0E-4BC1-A4FD-83A68D990FD4}" destId="{9C05470B-2B15-47B1-82B6-A53719C20638}" srcOrd="1" destOrd="0" presId="urn:microsoft.com/office/officeart/2005/8/layout/radial4"/>
    <dgm:cxn modelId="{7903BAAD-D3D7-4C84-9D02-09ED8EBEADF2}" type="presParOf" srcId="{C1EA00B4-4A0E-4BC1-A4FD-83A68D990FD4}" destId="{2E71462E-7F1D-4548-BF28-730E4F344BB8}" srcOrd="2" destOrd="0" presId="urn:microsoft.com/office/officeart/2005/8/layout/radial4"/>
    <dgm:cxn modelId="{F19B4805-0A37-410A-BCCC-177C4E5A559E}" type="presParOf" srcId="{C1EA00B4-4A0E-4BC1-A4FD-83A68D990FD4}" destId="{E85B08FE-DB8D-4530-AEF0-621436585F58}" srcOrd="3" destOrd="0" presId="urn:microsoft.com/office/officeart/2005/8/layout/radial4"/>
    <dgm:cxn modelId="{3441CC3D-9A47-40D9-90B6-35D05816D72F}" type="presParOf" srcId="{C1EA00B4-4A0E-4BC1-A4FD-83A68D990FD4}" destId="{C5F18974-7C2F-457C-9959-12F0A3B6CAD9}" srcOrd="4" destOrd="0" presId="urn:microsoft.com/office/officeart/2005/8/layout/radial4"/>
    <dgm:cxn modelId="{45EE6B6E-B5FD-4A4A-A41E-688394021214}" type="presParOf" srcId="{C1EA00B4-4A0E-4BC1-A4FD-83A68D990FD4}" destId="{8FF7D69A-0C7A-411C-84AF-278CA9BF9C35}" srcOrd="5" destOrd="0" presId="urn:microsoft.com/office/officeart/2005/8/layout/radial4"/>
    <dgm:cxn modelId="{06D9C786-3EB6-45E3-9837-2D5E22FB7567}" type="presParOf" srcId="{C1EA00B4-4A0E-4BC1-A4FD-83A68D990FD4}" destId="{97D54518-187C-4AA4-A6D1-50C0DCD66427}" srcOrd="6" destOrd="0" presId="urn:microsoft.com/office/officeart/2005/8/layout/radial4"/>
    <dgm:cxn modelId="{187BBCFD-BBE3-483F-B050-DFDFFB271F6E}" type="presParOf" srcId="{C1EA00B4-4A0E-4BC1-A4FD-83A68D990FD4}" destId="{9939BB84-7045-49E5-8217-5E72B4798562}" srcOrd="7" destOrd="0" presId="urn:microsoft.com/office/officeart/2005/8/layout/radial4"/>
    <dgm:cxn modelId="{49C7F252-DAB2-4274-9A56-98DD2BD71863}" type="presParOf" srcId="{C1EA00B4-4A0E-4BC1-A4FD-83A68D990FD4}" destId="{7EFB74AF-4715-4C71-9DB5-7E1A46788EAE}" srcOrd="8" destOrd="0" presId="urn:microsoft.com/office/officeart/2005/8/layout/radial4"/>
    <dgm:cxn modelId="{22E0D70E-E234-4A9D-A934-86D93B8A57F8}" type="presParOf" srcId="{C1EA00B4-4A0E-4BC1-A4FD-83A68D990FD4}" destId="{388A160B-F23B-4D42-B24F-222AB722DF8A}" srcOrd="9" destOrd="0" presId="urn:microsoft.com/office/officeart/2005/8/layout/radial4"/>
    <dgm:cxn modelId="{537835BB-0FC2-4C6C-B898-CAEA80FC4FA8}" type="presParOf" srcId="{C1EA00B4-4A0E-4BC1-A4FD-83A68D990FD4}" destId="{47BDCC55-4B90-413A-B8B8-89C8A60BA90B}" srcOrd="10" destOrd="0" presId="urn:microsoft.com/office/officeart/2005/8/layout/radial4"/>
    <dgm:cxn modelId="{3C03BCD2-137B-4B48-B848-27A03BB299A9}" type="presParOf" srcId="{C1EA00B4-4A0E-4BC1-A4FD-83A68D990FD4}" destId="{35FE7904-331C-40C9-9EC6-0E5AC5BDF970}" srcOrd="11" destOrd="0" presId="urn:microsoft.com/office/officeart/2005/8/layout/radial4"/>
    <dgm:cxn modelId="{C8160D3E-0562-4012-8466-74A264A8EA04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7E7FDE0C-5D85-486C-8488-B634F64D9D5A}" type="presOf" srcId="{5521EB7D-27A2-4DD0-93FB-729C680CBE0E}" destId="{97D54518-187C-4AA4-A6D1-50C0DCD66427}" srcOrd="0" destOrd="0" presId="urn:microsoft.com/office/officeart/2005/8/layout/radial4"/>
    <dgm:cxn modelId="{F9868C2D-9D9B-45F1-BDA2-15601993C6BB}" type="presOf" srcId="{B822A2D2-FB89-4C7D-8336-1DD0F4F21E12}" destId="{388A160B-F23B-4D42-B24F-222AB722DF8A}" srcOrd="0" destOrd="0" presId="urn:microsoft.com/office/officeart/2005/8/layout/radial4"/>
    <dgm:cxn modelId="{AFE7A836-9AE0-4B83-A4EB-341764272B55}" type="presOf" srcId="{605F8D90-A927-48F0-A6FD-C4D9A706F742}" destId="{35FE7904-331C-40C9-9EC6-0E5AC5BDF970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1FA92A64-2F6D-4BB3-87E9-7555B17F3314}" type="presOf" srcId="{B7FAAE28-19A8-4B67-8B4D-E22622E7FFB9}" destId="{9C05470B-2B15-47B1-82B6-A53719C20638}" srcOrd="0" destOrd="0" presId="urn:microsoft.com/office/officeart/2005/8/layout/radial4"/>
    <dgm:cxn modelId="{F3750046-FEDE-4C14-8532-4D852506E0B2}" type="presOf" srcId="{A9B16E14-D616-4452-949F-EE734B7614D1}" destId="{7EFB74AF-4715-4C71-9DB5-7E1A46788EAE}" srcOrd="0" destOrd="0" presId="urn:microsoft.com/office/officeart/2005/8/layout/radial4"/>
    <dgm:cxn modelId="{8F128D6A-EE50-44C6-B9BA-7437B1CD5687}" type="presOf" srcId="{703B137C-CDBF-4DF0-9112-A6C01D37E8C3}" destId="{9939BB84-7045-49E5-8217-5E72B4798562}" srcOrd="0" destOrd="0" presId="urn:microsoft.com/office/officeart/2005/8/layout/radial4"/>
    <dgm:cxn modelId="{EC50117A-6E9B-4AB7-B538-19D94B95FF54}" type="presOf" srcId="{FB23AB01-F31E-491E-8179-D70B7BA7A01B}" destId="{E85B08FE-DB8D-4530-AEF0-621436585F5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BAD98A84-2B15-4A49-9098-3A335FEBAC06}" type="presOf" srcId="{A9468A9F-AE8C-4504-80DE-13BA9DD815F1}" destId="{2E71462E-7F1D-4548-BF28-730E4F344BB8}" srcOrd="0" destOrd="0" presId="urn:microsoft.com/office/officeart/2005/8/layout/radial4"/>
    <dgm:cxn modelId="{4FF50FA6-2337-43A1-AE57-5D734C307F1E}" type="presOf" srcId="{14FA7906-B2D7-4C23-BF07-10DA4DA6FF76}" destId="{C1EA00B4-4A0E-4BC1-A4FD-83A68D990FD4}" srcOrd="0" destOrd="0" presId="urn:microsoft.com/office/officeart/2005/8/layout/radial4"/>
    <dgm:cxn modelId="{C27ECDAD-A119-4A03-9063-0A13E4B5A95C}" type="presOf" srcId="{A581DFC3-4917-4187-A014-F8C668098D07}" destId="{7EDF3D32-18A4-4972-9B63-1A1FFEBFF728}" srcOrd="0" destOrd="0" presId="urn:microsoft.com/office/officeart/2005/8/layout/radial4"/>
    <dgm:cxn modelId="{2C0DFFB8-0F72-4541-B713-63422EF218B7}" type="presOf" srcId="{843A1F57-9951-4FED-B090-F779A0F3FFCA}" destId="{8FF7D69A-0C7A-411C-84AF-278CA9BF9C35}" srcOrd="0" destOrd="0" presId="urn:microsoft.com/office/officeart/2005/8/layout/radial4"/>
    <dgm:cxn modelId="{CB19C6C5-81DE-4259-9986-7605E16A4164}" type="presOf" srcId="{AE352902-E7E5-4C5C-A30A-9EAE18EA3E60}" destId="{C5F18974-7C2F-457C-9959-12F0A3B6CAD9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FF639DD9-46F7-4353-B52E-1BB06301B483}" type="presOf" srcId="{88E2041A-9D66-4117-A61F-5D56B5324A7E}" destId="{106C14B8-8E4F-434D-8F56-69638D232423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A48550EC-A5B8-4064-94D0-7003D4201DC3}" type="presOf" srcId="{2999A799-2ACB-407C-B60E-4879E25A2AB5}" destId="{47BDCC55-4B90-413A-B8B8-89C8A60BA90B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29AFB72B-B5E4-45CF-877C-213740842F34}" type="presParOf" srcId="{C1EA00B4-4A0E-4BC1-A4FD-83A68D990FD4}" destId="{106C14B8-8E4F-434D-8F56-69638D232423}" srcOrd="0" destOrd="0" presId="urn:microsoft.com/office/officeart/2005/8/layout/radial4"/>
    <dgm:cxn modelId="{7F6B51D2-E23E-45DB-85F1-C4BCFFB11CCE}" type="presParOf" srcId="{C1EA00B4-4A0E-4BC1-A4FD-83A68D990FD4}" destId="{9C05470B-2B15-47B1-82B6-A53719C20638}" srcOrd="1" destOrd="0" presId="urn:microsoft.com/office/officeart/2005/8/layout/radial4"/>
    <dgm:cxn modelId="{61B1A346-E062-4054-B5A2-3E686067D516}" type="presParOf" srcId="{C1EA00B4-4A0E-4BC1-A4FD-83A68D990FD4}" destId="{2E71462E-7F1D-4548-BF28-730E4F344BB8}" srcOrd="2" destOrd="0" presId="urn:microsoft.com/office/officeart/2005/8/layout/radial4"/>
    <dgm:cxn modelId="{6D8C5991-C57B-4AA2-934C-75D5F2E959D7}" type="presParOf" srcId="{C1EA00B4-4A0E-4BC1-A4FD-83A68D990FD4}" destId="{E85B08FE-DB8D-4530-AEF0-621436585F58}" srcOrd="3" destOrd="0" presId="urn:microsoft.com/office/officeart/2005/8/layout/radial4"/>
    <dgm:cxn modelId="{F753059A-4F2E-431A-BE94-7BAA758DB408}" type="presParOf" srcId="{C1EA00B4-4A0E-4BC1-A4FD-83A68D990FD4}" destId="{C5F18974-7C2F-457C-9959-12F0A3B6CAD9}" srcOrd="4" destOrd="0" presId="urn:microsoft.com/office/officeart/2005/8/layout/radial4"/>
    <dgm:cxn modelId="{7A6E7444-D985-46A7-888A-6BF0D9A90CAF}" type="presParOf" srcId="{C1EA00B4-4A0E-4BC1-A4FD-83A68D990FD4}" destId="{8FF7D69A-0C7A-411C-84AF-278CA9BF9C35}" srcOrd="5" destOrd="0" presId="urn:microsoft.com/office/officeart/2005/8/layout/radial4"/>
    <dgm:cxn modelId="{70BB945A-4E34-43D0-8A51-00528E32D978}" type="presParOf" srcId="{C1EA00B4-4A0E-4BC1-A4FD-83A68D990FD4}" destId="{97D54518-187C-4AA4-A6D1-50C0DCD66427}" srcOrd="6" destOrd="0" presId="urn:microsoft.com/office/officeart/2005/8/layout/radial4"/>
    <dgm:cxn modelId="{F336FD00-B686-4006-BB74-AD8701B91C09}" type="presParOf" srcId="{C1EA00B4-4A0E-4BC1-A4FD-83A68D990FD4}" destId="{9939BB84-7045-49E5-8217-5E72B4798562}" srcOrd="7" destOrd="0" presId="urn:microsoft.com/office/officeart/2005/8/layout/radial4"/>
    <dgm:cxn modelId="{F374EE07-C058-4436-9CC2-95A154D3D924}" type="presParOf" srcId="{C1EA00B4-4A0E-4BC1-A4FD-83A68D990FD4}" destId="{7EFB74AF-4715-4C71-9DB5-7E1A46788EAE}" srcOrd="8" destOrd="0" presId="urn:microsoft.com/office/officeart/2005/8/layout/radial4"/>
    <dgm:cxn modelId="{DB9B1120-5D5B-400E-9C3F-AE97EBBE6A9F}" type="presParOf" srcId="{C1EA00B4-4A0E-4BC1-A4FD-83A68D990FD4}" destId="{388A160B-F23B-4D42-B24F-222AB722DF8A}" srcOrd="9" destOrd="0" presId="urn:microsoft.com/office/officeart/2005/8/layout/radial4"/>
    <dgm:cxn modelId="{477A7AD9-FE4F-4062-B05F-AA396E685F78}" type="presParOf" srcId="{C1EA00B4-4A0E-4BC1-A4FD-83A68D990FD4}" destId="{47BDCC55-4B90-413A-B8B8-89C8A60BA90B}" srcOrd="10" destOrd="0" presId="urn:microsoft.com/office/officeart/2005/8/layout/radial4"/>
    <dgm:cxn modelId="{82F971BF-9CF3-4C7C-8E0C-A753867FAD99}" type="presParOf" srcId="{C1EA00B4-4A0E-4BC1-A4FD-83A68D990FD4}" destId="{35FE7904-331C-40C9-9EC6-0E5AC5BDF970}" srcOrd="11" destOrd="0" presId="urn:microsoft.com/office/officeart/2005/8/layout/radial4"/>
    <dgm:cxn modelId="{204AF7B9-4867-49EB-9972-6F9EFEB74835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6796AD07-0032-4566-938B-E0A08780BF76}" type="presOf" srcId="{FB23AB01-F31E-491E-8179-D70B7BA7A01B}" destId="{E85B08FE-DB8D-4530-AEF0-621436585F58}" srcOrd="0" destOrd="0" presId="urn:microsoft.com/office/officeart/2005/8/layout/radial4"/>
    <dgm:cxn modelId="{1CD3060A-8573-4DFB-B1D6-A6A98D4C5242}" type="presOf" srcId="{B7FAAE28-19A8-4B67-8B4D-E22622E7FFB9}" destId="{9C05470B-2B15-47B1-82B6-A53719C20638}" srcOrd="0" destOrd="0" presId="urn:microsoft.com/office/officeart/2005/8/layout/radial4"/>
    <dgm:cxn modelId="{D1B9B214-43AE-49BE-A848-DCEA0AE32C9B}" type="presOf" srcId="{A9B16E14-D616-4452-949F-EE734B7614D1}" destId="{7EFB74AF-4715-4C71-9DB5-7E1A46788EAE}" srcOrd="0" destOrd="0" presId="urn:microsoft.com/office/officeart/2005/8/layout/radial4"/>
    <dgm:cxn modelId="{5AA2043A-5B61-4CD3-B680-D2F7EC54CDDF}" type="presOf" srcId="{605F8D90-A927-48F0-A6FD-C4D9A706F742}" destId="{35FE7904-331C-40C9-9EC6-0E5AC5BDF970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2E2ECB41-E68C-42C3-B622-E0BCF37DF1A1}" type="presOf" srcId="{14FA7906-B2D7-4C23-BF07-10DA4DA6FF76}" destId="{C1EA00B4-4A0E-4BC1-A4FD-83A68D990FD4}" srcOrd="0" destOrd="0" presId="urn:microsoft.com/office/officeart/2005/8/layout/radial4"/>
    <dgm:cxn modelId="{BF09936F-BA50-4826-9320-1FDB87710D35}" type="presOf" srcId="{B822A2D2-FB89-4C7D-8336-1DD0F4F21E12}" destId="{388A160B-F23B-4D42-B24F-222AB722DF8A}" srcOrd="0" destOrd="0" presId="urn:microsoft.com/office/officeart/2005/8/layout/radial4"/>
    <dgm:cxn modelId="{C2276E53-2A79-4B4F-A555-4855DE93F728}" type="presOf" srcId="{A9468A9F-AE8C-4504-80DE-13BA9DD815F1}" destId="{2E71462E-7F1D-4548-BF28-730E4F344BB8}" srcOrd="0" destOrd="0" presId="urn:microsoft.com/office/officeart/2005/8/layout/radial4"/>
    <dgm:cxn modelId="{830C3D54-57C1-4A11-A023-0AE750F557F7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1EDEAB9F-ED8C-45BC-9D08-B62F402B3AD9}" type="presOf" srcId="{A581DFC3-4917-4187-A014-F8C668098D07}" destId="{7EDF3D32-18A4-4972-9B63-1A1FFEBFF728}" srcOrd="0" destOrd="0" presId="urn:microsoft.com/office/officeart/2005/8/layout/radial4"/>
    <dgm:cxn modelId="{BC7B52B3-5D3A-4A36-AE46-57610B00EFC3}" type="presOf" srcId="{5521EB7D-27A2-4DD0-93FB-729C680CBE0E}" destId="{97D54518-187C-4AA4-A6D1-50C0DCD66427}" srcOrd="0" destOrd="0" presId="urn:microsoft.com/office/officeart/2005/8/layout/radial4"/>
    <dgm:cxn modelId="{7FB6FEB4-80FB-4DBE-92C5-019EFCF97792}" type="presOf" srcId="{2999A799-2ACB-407C-B60E-4879E25A2AB5}" destId="{47BDCC55-4B90-413A-B8B8-89C8A60BA90B}" srcOrd="0" destOrd="0" presId="urn:microsoft.com/office/officeart/2005/8/layout/radial4"/>
    <dgm:cxn modelId="{4575CCD0-D40C-43AE-A4AC-0B99AD25C6B3}" type="presOf" srcId="{843A1F57-9951-4FED-B090-F779A0F3FFCA}" destId="{8FF7D69A-0C7A-411C-84AF-278CA9BF9C35}" srcOrd="0" destOrd="0" presId="urn:microsoft.com/office/officeart/2005/8/layout/radial4"/>
    <dgm:cxn modelId="{C07E61D3-82C2-48C6-AEB9-EC37768D0319}" type="presOf" srcId="{AE352902-E7E5-4C5C-A30A-9EAE18EA3E60}" destId="{C5F18974-7C2F-457C-9959-12F0A3B6CAD9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EA3AA0E4-4079-4CF8-82B3-033ABD310F37}" type="presOf" srcId="{703B137C-CDBF-4DF0-9112-A6C01D37E8C3}" destId="{9939BB84-7045-49E5-8217-5E72B4798562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D03134E-6238-49C9-AE00-F661EF04B04E}" type="presParOf" srcId="{C1EA00B4-4A0E-4BC1-A4FD-83A68D990FD4}" destId="{106C14B8-8E4F-434D-8F56-69638D232423}" srcOrd="0" destOrd="0" presId="urn:microsoft.com/office/officeart/2005/8/layout/radial4"/>
    <dgm:cxn modelId="{08D931D4-162C-4C8D-8EBB-5DF8A279B95B}" type="presParOf" srcId="{C1EA00B4-4A0E-4BC1-A4FD-83A68D990FD4}" destId="{9C05470B-2B15-47B1-82B6-A53719C20638}" srcOrd="1" destOrd="0" presId="urn:microsoft.com/office/officeart/2005/8/layout/radial4"/>
    <dgm:cxn modelId="{859BF8B6-5B73-4705-A1A2-FB5C9C4A7F11}" type="presParOf" srcId="{C1EA00B4-4A0E-4BC1-A4FD-83A68D990FD4}" destId="{2E71462E-7F1D-4548-BF28-730E4F344BB8}" srcOrd="2" destOrd="0" presId="urn:microsoft.com/office/officeart/2005/8/layout/radial4"/>
    <dgm:cxn modelId="{487B8B12-AED5-428D-8188-8E384A7476F8}" type="presParOf" srcId="{C1EA00B4-4A0E-4BC1-A4FD-83A68D990FD4}" destId="{E85B08FE-DB8D-4530-AEF0-621436585F58}" srcOrd="3" destOrd="0" presId="urn:microsoft.com/office/officeart/2005/8/layout/radial4"/>
    <dgm:cxn modelId="{9A1C0C9B-7B42-4AAE-9CFA-02AE0A51356A}" type="presParOf" srcId="{C1EA00B4-4A0E-4BC1-A4FD-83A68D990FD4}" destId="{C5F18974-7C2F-457C-9959-12F0A3B6CAD9}" srcOrd="4" destOrd="0" presId="urn:microsoft.com/office/officeart/2005/8/layout/radial4"/>
    <dgm:cxn modelId="{7C340C51-8708-4DFE-95D9-230209FE3660}" type="presParOf" srcId="{C1EA00B4-4A0E-4BC1-A4FD-83A68D990FD4}" destId="{8FF7D69A-0C7A-411C-84AF-278CA9BF9C35}" srcOrd="5" destOrd="0" presId="urn:microsoft.com/office/officeart/2005/8/layout/radial4"/>
    <dgm:cxn modelId="{19C36930-79A0-4754-B2DD-0A0C4AD826E9}" type="presParOf" srcId="{C1EA00B4-4A0E-4BC1-A4FD-83A68D990FD4}" destId="{97D54518-187C-4AA4-A6D1-50C0DCD66427}" srcOrd="6" destOrd="0" presId="urn:microsoft.com/office/officeart/2005/8/layout/radial4"/>
    <dgm:cxn modelId="{7D164EAD-54F8-4CEC-A768-FA46DDDA56FC}" type="presParOf" srcId="{C1EA00B4-4A0E-4BC1-A4FD-83A68D990FD4}" destId="{9939BB84-7045-49E5-8217-5E72B4798562}" srcOrd="7" destOrd="0" presId="urn:microsoft.com/office/officeart/2005/8/layout/radial4"/>
    <dgm:cxn modelId="{E887A94D-F6C8-46D2-BFB4-455AA38429A8}" type="presParOf" srcId="{C1EA00B4-4A0E-4BC1-A4FD-83A68D990FD4}" destId="{7EFB74AF-4715-4C71-9DB5-7E1A46788EAE}" srcOrd="8" destOrd="0" presId="urn:microsoft.com/office/officeart/2005/8/layout/radial4"/>
    <dgm:cxn modelId="{0AAC2638-C6FF-44EF-8B6A-E6C8718A1E1D}" type="presParOf" srcId="{C1EA00B4-4A0E-4BC1-A4FD-83A68D990FD4}" destId="{388A160B-F23B-4D42-B24F-222AB722DF8A}" srcOrd="9" destOrd="0" presId="urn:microsoft.com/office/officeart/2005/8/layout/radial4"/>
    <dgm:cxn modelId="{D3E69DC3-09FB-4420-BB80-5A5313A51978}" type="presParOf" srcId="{C1EA00B4-4A0E-4BC1-A4FD-83A68D990FD4}" destId="{47BDCC55-4B90-413A-B8B8-89C8A60BA90B}" srcOrd="10" destOrd="0" presId="urn:microsoft.com/office/officeart/2005/8/layout/radial4"/>
    <dgm:cxn modelId="{95383B03-68AF-4511-B1A1-F108B7C64462}" type="presParOf" srcId="{C1EA00B4-4A0E-4BC1-A4FD-83A68D990FD4}" destId="{35FE7904-331C-40C9-9EC6-0E5AC5BDF970}" srcOrd="11" destOrd="0" presId="urn:microsoft.com/office/officeart/2005/8/layout/radial4"/>
    <dgm:cxn modelId="{6826741A-1EF3-4595-973A-B6CD726A1A7D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5ED8E61C-6A33-487A-A6B7-156CBBEC5F8B}" type="presOf" srcId="{B7FAAE28-19A8-4B67-8B4D-E22622E7FFB9}" destId="{9C05470B-2B15-47B1-82B6-A53719C20638}" srcOrd="0" destOrd="0" presId="urn:microsoft.com/office/officeart/2005/8/layout/radial4"/>
    <dgm:cxn modelId="{8A48DC2B-CB27-47B1-ADDD-7EB932046EC8}" type="presOf" srcId="{AE352902-E7E5-4C5C-A30A-9EAE18EA3E60}" destId="{C5F18974-7C2F-457C-9959-12F0A3B6CAD9}" srcOrd="0" destOrd="0" presId="urn:microsoft.com/office/officeart/2005/8/layout/radial4"/>
    <dgm:cxn modelId="{5150982C-9652-4452-AE09-57961D360583}" type="presOf" srcId="{A9468A9F-AE8C-4504-80DE-13BA9DD815F1}" destId="{2E71462E-7F1D-4548-BF28-730E4F344BB8}" srcOrd="0" destOrd="0" presId="urn:microsoft.com/office/officeart/2005/8/layout/radial4"/>
    <dgm:cxn modelId="{0EA2345D-999F-46AB-914A-6527E9022679}" type="presOf" srcId="{605F8D90-A927-48F0-A6FD-C4D9A706F742}" destId="{35FE7904-331C-40C9-9EC6-0E5AC5BDF970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246C162-667E-42EA-85EF-6D6DD5CC378E}" type="presOf" srcId="{843A1F57-9951-4FED-B090-F779A0F3FFCA}" destId="{8FF7D69A-0C7A-411C-84AF-278CA9BF9C35}" srcOrd="0" destOrd="0" presId="urn:microsoft.com/office/officeart/2005/8/layout/radial4"/>
    <dgm:cxn modelId="{82B17664-C575-4D12-A299-0C2CF1DD2902}" type="presOf" srcId="{703B137C-CDBF-4DF0-9112-A6C01D37E8C3}" destId="{9939BB84-7045-49E5-8217-5E72B4798562}" srcOrd="0" destOrd="0" presId="urn:microsoft.com/office/officeart/2005/8/layout/radial4"/>
    <dgm:cxn modelId="{D5FDA164-8CC8-4F8C-84E9-5AB92E2D03BE}" type="presOf" srcId="{B822A2D2-FB89-4C7D-8336-1DD0F4F21E12}" destId="{388A160B-F23B-4D42-B24F-222AB722DF8A}" srcOrd="0" destOrd="0" presId="urn:microsoft.com/office/officeart/2005/8/layout/radial4"/>
    <dgm:cxn modelId="{050BFB64-7ACB-4B98-B12A-18B52DB7E3F3}" type="presOf" srcId="{A581DFC3-4917-4187-A014-F8C668098D07}" destId="{7EDF3D32-18A4-4972-9B63-1A1FFEBFF728}" srcOrd="0" destOrd="0" presId="urn:microsoft.com/office/officeart/2005/8/layout/radial4"/>
    <dgm:cxn modelId="{DF5F5565-487D-498F-9A7B-C9A51A4940AC}" type="presOf" srcId="{A9B16E14-D616-4452-949F-EE734B7614D1}" destId="{7EFB74AF-4715-4C71-9DB5-7E1A46788EAE}" srcOrd="0" destOrd="0" presId="urn:microsoft.com/office/officeart/2005/8/layout/radial4"/>
    <dgm:cxn modelId="{F655A966-0F24-41F4-8CE4-FB084A146264}" type="presOf" srcId="{2999A799-2ACB-407C-B60E-4879E25A2AB5}" destId="{47BDCC55-4B90-413A-B8B8-89C8A60BA90B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97CF4EB0-08C7-4152-96F7-CD6C55CE10FC}" type="presOf" srcId="{88E2041A-9D66-4117-A61F-5D56B5324A7E}" destId="{106C14B8-8E4F-434D-8F56-69638D232423}" srcOrd="0" destOrd="0" presId="urn:microsoft.com/office/officeart/2005/8/layout/radial4"/>
    <dgm:cxn modelId="{DF2619BB-016F-47D0-8A71-C4F693708CE8}" type="presOf" srcId="{5521EB7D-27A2-4DD0-93FB-729C680CBE0E}" destId="{97D54518-187C-4AA4-A6D1-50C0DCD66427}" srcOrd="0" destOrd="0" presId="urn:microsoft.com/office/officeart/2005/8/layout/radial4"/>
    <dgm:cxn modelId="{DC2372C6-AC82-4A11-B591-C7E13E6C5000}" type="presOf" srcId="{FB23AB01-F31E-491E-8179-D70B7BA7A01B}" destId="{E85B08FE-DB8D-4530-AEF0-621436585F58}" srcOrd="0" destOrd="0" presId="urn:microsoft.com/office/officeart/2005/8/layout/radial4"/>
    <dgm:cxn modelId="{899F77D5-F622-4ECE-93D0-F461F439043B}" type="presOf" srcId="{14FA7906-B2D7-4C23-BF07-10DA4DA6FF76}" destId="{C1EA00B4-4A0E-4BC1-A4FD-83A68D990FD4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CAD5998-DDCB-45C0-89B6-00278E151C01}" type="presParOf" srcId="{C1EA00B4-4A0E-4BC1-A4FD-83A68D990FD4}" destId="{106C14B8-8E4F-434D-8F56-69638D232423}" srcOrd="0" destOrd="0" presId="urn:microsoft.com/office/officeart/2005/8/layout/radial4"/>
    <dgm:cxn modelId="{64E7A332-0177-4132-BD31-E0BE64244638}" type="presParOf" srcId="{C1EA00B4-4A0E-4BC1-A4FD-83A68D990FD4}" destId="{9C05470B-2B15-47B1-82B6-A53719C20638}" srcOrd="1" destOrd="0" presId="urn:microsoft.com/office/officeart/2005/8/layout/radial4"/>
    <dgm:cxn modelId="{DB8758F5-FDAC-4F6B-9084-5808EE97E38D}" type="presParOf" srcId="{C1EA00B4-4A0E-4BC1-A4FD-83A68D990FD4}" destId="{2E71462E-7F1D-4548-BF28-730E4F344BB8}" srcOrd="2" destOrd="0" presId="urn:microsoft.com/office/officeart/2005/8/layout/radial4"/>
    <dgm:cxn modelId="{80F47000-D89C-4A29-802F-AA0EBE9E55DA}" type="presParOf" srcId="{C1EA00B4-4A0E-4BC1-A4FD-83A68D990FD4}" destId="{E85B08FE-DB8D-4530-AEF0-621436585F58}" srcOrd="3" destOrd="0" presId="urn:microsoft.com/office/officeart/2005/8/layout/radial4"/>
    <dgm:cxn modelId="{FFDE1100-68BC-4E74-AA6C-685CDEAD0746}" type="presParOf" srcId="{C1EA00B4-4A0E-4BC1-A4FD-83A68D990FD4}" destId="{C5F18974-7C2F-457C-9959-12F0A3B6CAD9}" srcOrd="4" destOrd="0" presId="urn:microsoft.com/office/officeart/2005/8/layout/radial4"/>
    <dgm:cxn modelId="{F80B0DB7-D626-4E6B-83FC-7C189FCE1C7D}" type="presParOf" srcId="{C1EA00B4-4A0E-4BC1-A4FD-83A68D990FD4}" destId="{8FF7D69A-0C7A-411C-84AF-278CA9BF9C35}" srcOrd="5" destOrd="0" presId="urn:microsoft.com/office/officeart/2005/8/layout/radial4"/>
    <dgm:cxn modelId="{71FAA21D-E0B3-4C15-884F-1B890D111F6D}" type="presParOf" srcId="{C1EA00B4-4A0E-4BC1-A4FD-83A68D990FD4}" destId="{97D54518-187C-4AA4-A6D1-50C0DCD66427}" srcOrd="6" destOrd="0" presId="urn:microsoft.com/office/officeart/2005/8/layout/radial4"/>
    <dgm:cxn modelId="{3051FD8F-6E56-498B-8659-C73DFEC14EC9}" type="presParOf" srcId="{C1EA00B4-4A0E-4BC1-A4FD-83A68D990FD4}" destId="{9939BB84-7045-49E5-8217-5E72B4798562}" srcOrd="7" destOrd="0" presId="urn:microsoft.com/office/officeart/2005/8/layout/radial4"/>
    <dgm:cxn modelId="{1395EEA0-BFA3-4C4D-B785-7877C9258DA0}" type="presParOf" srcId="{C1EA00B4-4A0E-4BC1-A4FD-83A68D990FD4}" destId="{7EFB74AF-4715-4C71-9DB5-7E1A46788EAE}" srcOrd="8" destOrd="0" presId="urn:microsoft.com/office/officeart/2005/8/layout/radial4"/>
    <dgm:cxn modelId="{0B2F15E6-D54D-4C8C-973C-855CC953D233}" type="presParOf" srcId="{C1EA00B4-4A0E-4BC1-A4FD-83A68D990FD4}" destId="{388A160B-F23B-4D42-B24F-222AB722DF8A}" srcOrd="9" destOrd="0" presId="urn:microsoft.com/office/officeart/2005/8/layout/radial4"/>
    <dgm:cxn modelId="{D5B2DE0C-A665-4B2F-ADE2-F2DA348F3829}" type="presParOf" srcId="{C1EA00B4-4A0E-4BC1-A4FD-83A68D990FD4}" destId="{47BDCC55-4B90-413A-B8B8-89C8A60BA90B}" srcOrd="10" destOrd="0" presId="urn:microsoft.com/office/officeart/2005/8/layout/radial4"/>
    <dgm:cxn modelId="{D24FC09F-B382-4320-815D-5DCA543DB1C3}" type="presParOf" srcId="{C1EA00B4-4A0E-4BC1-A4FD-83A68D990FD4}" destId="{35FE7904-331C-40C9-9EC6-0E5AC5BDF970}" srcOrd="11" destOrd="0" presId="urn:microsoft.com/office/officeart/2005/8/layout/radial4"/>
    <dgm:cxn modelId="{2BEC76B9-17AA-4C11-858C-86996C462F26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2393FE39-9206-45E9-9EDB-4B39ACD95995}" type="presOf" srcId="{5521EB7D-27A2-4DD0-93FB-729C680CBE0E}" destId="{97D54518-187C-4AA4-A6D1-50C0DCD66427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22CBE448-AB6C-4259-8246-0FEF16E693CC}" type="presOf" srcId="{FB23AB01-F31E-491E-8179-D70B7BA7A01B}" destId="{E85B08FE-DB8D-4530-AEF0-621436585F58}" srcOrd="0" destOrd="0" presId="urn:microsoft.com/office/officeart/2005/8/layout/radial4"/>
    <dgm:cxn modelId="{793FC272-614D-42D1-B321-C50DC44F8AD0}" type="presOf" srcId="{AE352902-E7E5-4C5C-A30A-9EAE18EA3E60}" destId="{C5F18974-7C2F-457C-9959-12F0A3B6CAD9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E9AF9D83-ED04-4E2A-8566-FC7FC28FAF30}" type="presOf" srcId="{88E2041A-9D66-4117-A61F-5D56B5324A7E}" destId="{106C14B8-8E4F-434D-8F56-69638D232423}" srcOrd="0" destOrd="0" presId="urn:microsoft.com/office/officeart/2005/8/layout/radial4"/>
    <dgm:cxn modelId="{2DBA2C8C-A895-4473-893A-44AE6F571988}" type="presOf" srcId="{703B137C-CDBF-4DF0-9112-A6C01D37E8C3}" destId="{9939BB84-7045-49E5-8217-5E72B4798562}" srcOrd="0" destOrd="0" presId="urn:microsoft.com/office/officeart/2005/8/layout/radial4"/>
    <dgm:cxn modelId="{12145EC6-CF28-484F-9535-4A09C2BE20FE}" type="presOf" srcId="{A581DFC3-4917-4187-A014-F8C668098D07}" destId="{7EDF3D32-18A4-4972-9B63-1A1FFEBFF728}" srcOrd="0" destOrd="0" presId="urn:microsoft.com/office/officeart/2005/8/layout/radial4"/>
    <dgm:cxn modelId="{B1AA2EC8-4A1E-43F5-8782-DC562C7B4A5D}" type="presOf" srcId="{B822A2D2-FB89-4C7D-8336-1DD0F4F21E12}" destId="{388A160B-F23B-4D42-B24F-222AB722DF8A}" srcOrd="0" destOrd="0" presId="urn:microsoft.com/office/officeart/2005/8/layout/radial4"/>
    <dgm:cxn modelId="{CDD09FCD-0346-4052-B460-120FCAA93D66}" type="presOf" srcId="{A9468A9F-AE8C-4504-80DE-13BA9DD815F1}" destId="{2E71462E-7F1D-4548-BF28-730E4F344BB8}" srcOrd="0" destOrd="0" presId="urn:microsoft.com/office/officeart/2005/8/layout/radial4"/>
    <dgm:cxn modelId="{5AFF3FD1-055A-4929-958F-715E8B706248}" type="presOf" srcId="{A9B16E14-D616-4452-949F-EE734B7614D1}" destId="{7EFB74AF-4715-4C71-9DB5-7E1A46788EAE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609E5BDC-78F2-4D46-9D57-51DF451D6721}" type="presOf" srcId="{843A1F57-9951-4FED-B090-F779A0F3FFCA}" destId="{8FF7D69A-0C7A-411C-84AF-278CA9BF9C35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980BFEE4-EBC9-4096-B0B7-9EAFA99B2522}" type="presOf" srcId="{605F8D90-A927-48F0-A6FD-C4D9A706F742}" destId="{35FE7904-331C-40C9-9EC6-0E5AC5BDF970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DBD2F0E5-9907-43DB-8306-869821919FDB}" type="presOf" srcId="{2999A799-2ACB-407C-B60E-4879E25A2AB5}" destId="{47BDCC55-4B90-413A-B8B8-89C8A60BA90B}" srcOrd="0" destOrd="0" presId="urn:microsoft.com/office/officeart/2005/8/layout/radial4"/>
    <dgm:cxn modelId="{147655F2-63C7-4435-A2C7-249C768F73DB}" type="presOf" srcId="{14FA7906-B2D7-4C23-BF07-10DA4DA6FF76}" destId="{C1EA00B4-4A0E-4BC1-A4FD-83A68D990FD4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137EE5F7-DCC0-4C55-9103-2B77F94A87F6}" type="presOf" srcId="{B7FAAE28-19A8-4B67-8B4D-E22622E7FFB9}" destId="{9C05470B-2B15-47B1-82B6-A53719C2063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A5A37A5-7BED-4BB5-BC23-1CE2FB07C133}" type="presParOf" srcId="{C1EA00B4-4A0E-4BC1-A4FD-83A68D990FD4}" destId="{106C14B8-8E4F-434D-8F56-69638D232423}" srcOrd="0" destOrd="0" presId="urn:microsoft.com/office/officeart/2005/8/layout/radial4"/>
    <dgm:cxn modelId="{056CECD6-0E68-4271-B33D-E461D7C922DF}" type="presParOf" srcId="{C1EA00B4-4A0E-4BC1-A4FD-83A68D990FD4}" destId="{9C05470B-2B15-47B1-82B6-A53719C20638}" srcOrd="1" destOrd="0" presId="urn:microsoft.com/office/officeart/2005/8/layout/radial4"/>
    <dgm:cxn modelId="{F217FEE5-829D-4ADF-A6D7-7B5A6F3F854F}" type="presParOf" srcId="{C1EA00B4-4A0E-4BC1-A4FD-83A68D990FD4}" destId="{2E71462E-7F1D-4548-BF28-730E4F344BB8}" srcOrd="2" destOrd="0" presId="urn:microsoft.com/office/officeart/2005/8/layout/radial4"/>
    <dgm:cxn modelId="{BBC46E86-8E74-48DF-A9B9-7E2B5A2CF4CE}" type="presParOf" srcId="{C1EA00B4-4A0E-4BC1-A4FD-83A68D990FD4}" destId="{E85B08FE-DB8D-4530-AEF0-621436585F58}" srcOrd="3" destOrd="0" presId="urn:microsoft.com/office/officeart/2005/8/layout/radial4"/>
    <dgm:cxn modelId="{E53AA6CD-BDC2-49FD-AEF8-6C2FA7A66EFA}" type="presParOf" srcId="{C1EA00B4-4A0E-4BC1-A4FD-83A68D990FD4}" destId="{C5F18974-7C2F-457C-9959-12F0A3B6CAD9}" srcOrd="4" destOrd="0" presId="urn:microsoft.com/office/officeart/2005/8/layout/radial4"/>
    <dgm:cxn modelId="{ECCEA300-1886-445E-A85C-590C3FD58D05}" type="presParOf" srcId="{C1EA00B4-4A0E-4BC1-A4FD-83A68D990FD4}" destId="{8FF7D69A-0C7A-411C-84AF-278CA9BF9C35}" srcOrd="5" destOrd="0" presId="urn:microsoft.com/office/officeart/2005/8/layout/radial4"/>
    <dgm:cxn modelId="{6E23A519-9470-4415-9060-177FC3A8C5EB}" type="presParOf" srcId="{C1EA00B4-4A0E-4BC1-A4FD-83A68D990FD4}" destId="{97D54518-187C-4AA4-A6D1-50C0DCD66427}" srcOrd="6" destOrd="0" presId="urn:microsoft.com/office/officeart/2005/8/layout/radial4"/>
    <dgm:cxn modelId="{747C9ECB-6E5D-4470-B7AB-87E65C6A12B2}" type="presParOf" srcId="{C1EA00B4-4A0E-4BC1-A4FD-83A68D990FD4}" destId="{9939BB84-7045-49E5-8217-5E72B4798562}" srcOrd="7" destOrd="0" presId="urn:microsoft.com/office/officeart/2005/8/layout/radial4"/>
    <dgm:cxn modelId="{2CCE6AA9-B184-4FC4-9323-FE07964D09DC}" type="presParOf" srcId="{C1EA00B4-4A0E-4BC1-A4FD-83A68D990FD4}" destId="{7EFB74AF-4715-4C71-9DB5-7E1A46788EAE}" srcOrd="8" destOrd="0" presId="urn:microsoft.com/office/officeart/2005/8/layout/radial4"/>
    <dgm:cxn modelId="{61AB05D9-17D3-4227-AC82-209C72209731}" type="presParOf" srcId="{C1EA00B4-4A0E-4BC1-A4FD-83A68D990FD4}" destId="{388A160B-F23B-4D42-B24F-222AB722DF8A}" srcOrd="9" destOrd="0" presId="urn:microsoft.com/office/officeart/2005/8/layout/radial4"/>
    <dgm:cxn modelId="{27845DEC-DD8F-4153-AAAE-18258B5ECF1C}" type="presParOf" srcId="{C1EA00B4-4A0E-4BC1-A4FD-83A68D990FD4}" destId="{47BDCC55-4B90-413A-B8B8-89C8A60BA90B}" srcOrd="10" destOrd="0" presId="urn:microsoft.com/office/officeart/2005/8/layout/radial4"/>
    <dgm:cxn modelId="{A12B1E59-A559-42EE-ACEA-1E40BB4653CA}" type="presParOf" srcId="{C1EA00B4-4A0E-4BC1-A4FD-83A68D990FD4}" destId="{35FE7904-331C-40C9-9EC6-0E5AC5BDF970}" srcOrd="11" destOrd="0" presId="urn:microsoft.com/office/officeart/2005/8/layout/radial4"/>
    <dgm:cxn modelId="{338F5C50-CBF0-412B-AF2E-894C83497E23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3BF1AD00-57E0-40A2-85FD-08D5F60D780C}" type="presOf" srcId="{B7FAAE28-19A8-4B67-8B4D-E22622E7FFB9}" destId="{9C05470B-2B15-47B1-82B6-A53719C20638}" srcOrd="0" destOrd="0" presId="urn:microsoft.com/office/officeart/2005/8/layout/radial4"/>
    <dgm:cxn modelId="{D7B70506-F624-453F-8E57-6E187978F3DE}" type="presOf" srcId="{843A1F57-9951-4FED-B090-F779A0F3FFCA}" destId="{8FF7D69A-0C7A-411C-84AF-278CA9BF9C35}" srcOrd="0" destOrd="0" presId="urn:microsoft.com/office/officeart/2005/8/layout/radial4"/>
    <dgm:cxn modelId="{BAB8FC17-53A6-44BA-AA0B-3B97ECE2E8FE}" type="presOf" srcId="{88E2041A-9D66-4117-A61F-5D56B5324A7E}" destId="{106C14B8-8E4F-434D-8F56-69638D232423}" srcOrd="0" destOrd="0" presId="urn:microsoft.com/office/officeart/2005/8/layout/radial4"/>
    <dgm:cxn modelId="{56E56520-1BD7-4E89-BA06-5B93E2AFC427}" type="presOf" srcId="{2999A799-2ACB-407C-B60E-4879E25A2AB5}" destId="{47BDCC55-4B90-413A-B8B8-89C8A60BA90B}" srcOrd="0" destOrd="0" presId="urn:microsoft.com/office/officeart/2005/8/layout/radial4"/>
    <dgm:cxn modelId="{E31EE92B-13CC-41A3-BBAF-ADE3D77B240A}" type="presOf" srcId="{14FA7906-B2D7-4C23-BF07-10DA4DA6FF76}" destId="{C1EA00B4-4A0E-4BC1-A4FD-83A68D990FD4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B366965-F1B4-40F4-B997-A515CCF226AA}" type="presOf" srcId="{A581DFC3-4917-4187-A014-F8C668098D07}" destId="{7EDF3D32-18A4-4972-9B63-1A1FFEBFF72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EFB36F93-E883-433E-B37E-22277B5BA64D}" type="presOf" srcId="{703B137C-CDBF-4DF0-9112-A6C01D37E8C3}" destId="{9939BB84-7045-49E5-8217-5E72B4798562}" srcOrd="0" destOrd="0" presId="urn:microsoft.com/office/officeart/2005/8/layout/radial4"/>
    <dgm:cxn modelId="{88590294-0974-4260-81E0-6A64CFBC5655}" type="presOf" srcId="{FB23AB01-F31E-491E-8179-D70B7BA7A01B}" destId="{E85B08FE-DB8D-4530-AEF0-621436585F58}" srcOrd="0" destOrd="0" presId="urn:microsoft.com/office/officeart/2005/8/layout/radial4"/>
    <dgm:cxn modelId="{8CCAD297-579E-4A3B-9941-4338A3DE7BC2}" type="presOf" srcId="{A9468A9F-AE8C-4504-80DE-13BA9DD815F1}" destId="{2E71462E-7F1D-4548-BF28-730E4F344BB8}" srcOrd="0" destOrd="0" presId="urn:microsoft.com/office/officeart/2005/8/layout/radial4"/>
    <dgm:cxn modelId="{BCB735B0-087E-49C9-9DA8-1A9C023610C4}" type="presOf" srcId="{5521EB7D-27A2-4DD0-93FB-729C680CBE0E}" destId="{97D54518-187C-4AA4-A6D1-50C0DCD66427}" srcOrd="0" destOrd="0" presId="urn:microsoft.com/office/officeart/2005/8/layout/radial4"/>
    <dgm:cxn modelId="{3EE342C2-14D7-4F4C-97E0-76611A98C16C}" type="presOf" srcId="{B822A2D2-FB89-4C7D-8336-1DD0F4F21E12}" destId="{388A160B-F23B-4D42-B24F-222AB722DF8A}" srcOrd="0" destOrd="0" presId="urn:microsoft.com/office/officeart/2005/8/layout/radial4"/>
    <dgm:cxn modelId="{9B299AD1-4A8B-4802-A917-E5D4D60AB0CC}" type="presOf" srcId="{605F8D90-A927-48F0-A6FD-C4D9A706F742}" destId="{35FE7904-331C-40C9-9EC6-0E5AC5BDF970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948011E2-E673-417E-A859-3C797DA0263C}" type="presOf" srcId="{AE352902-E7E5-4C5C-A30A-9EAE18EA3E60}" destId="{C5F18974-7C2F-457C-9959-12F0A3B6CAD9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2B8570EF-FF37-46B7-9A9B-DFFD32081B29}" type="presOf" srcId="{A9B16E14-D616-4452-949F-EE734B7614D1}" destId="{7EFB74AF-4715-4C71-9DB5-7E1A46788EAE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936A65A9-5C70-4594-BFF8-8008C464CCD3}" type="presParOf" srcId="{C1EA00B4-4A0E-4BC1-A4FD-83A68D990FD4}" destId="{106C14B8-8E4F-434D-8F56-69638D232423}" srcOrd="0" destOrd="0" presId="urn:microsoft.com/office/officeart/2005/8/layout/radial4"/>
    <dgm:cxn modelId="{49FBB87E-413C-45E9-B2ED-79CE4867BB0F}" type="presParOf" srcId="{C1EA00B4-4A0E-4BC1-A4FD-83A68D990FD4}" destId="{9C05470B-2B15-47B1-82B6-A53719C20638}" srcOrd="1" destOrd="0" presId="urn:microsoft.com/office/officeart/2005/8/layout/radial4"/>
    <dgm:cxn modelId="{3FF8FB80-CD55-4986-89C5-EAA428A62948}" type="presParOf" srcId="{C1EA00B4-4A0E-4BC1-A4FD-83A68D990FD4}" destId="{2E71462E-7F1D-4548-BF28-730E4F344BB8}" srcOrd="2" destOrd="0" presId="urn:microsoft.com/office/officeart/2005/8/layout/radial4"/>
    <dgm:cxn modelId="{22C14DDF-B111-4C02-845B-D7A9CF6781EB}" type="presParOf" srcId="{C1EA00B4-4A0E-4BC1-A4FD-83A68D990FD4}" destId="{E85B08FE-DB8D-4530-AEF0-621436585F58}" srcOrd="3" destOrd="0" presId="urn:microsoft.com/office/officeart/2005/8/layout/radial4"/>
    <dgm:cxn modelId="{36575FED-A02C-4539-AC90-046777D81F3F}" type="presParOf" srcId="{C1EA00B4-4A0E-4BC1-A4FD-83A68D990FD4}" destId="{C5F18974-7C2F-457C-9959-12F0A3B6CAD9}" srcOrd="4" destOrd="0" presId="urn:microsoft.com/office/officeart/2005/8/layout/radial4"/>
    <dgm:cxn modelId="{67D5AFDF-1FC3-415B-9AB0-A1D279FE22DC}" type="presParOf" srcId="{C1EA00B4-4A0E-4BC1-A4FD-83A68D990FD4}" destId="{8FF7D69A-0C7A-411C-84AF-278CA9BF9C35}" srcOrd="5" destOrd="0" presId="urn:microsoft.com/office/officeart/2005/8/layout/radial4"/>
    <dgm:cxn modelId="{172BB1F9-8D84-4492-B37C-AF24C04AE270}" type="presParOf" srcId="{C1EA00B4-4A0E-4BC1-A4FD-83A68D990FD4}" destId="{97D54518-187C-4AA4-A6D1-50C0DCD66427}" srcOrd="6" destOrd="0" presId="urn:microsoft.com/office/officeart/2005/8/layout/radial4"/>
    <dgm:cxn modelId="{70639933-642D-4D13-B500-CEBB62E47DEB}" type="presParOf" srcId="{C1EA00B4-4A0E-4BC1-A4FD-83A68D990FD4}" destId="{9939BB84-7045-49E5-8217-5E72B4798562}" srcOrd="7" destOrd="0" presId="urn:microsoft.com/office/officeart/2005/8/layout/radial4"/>
    <dgm:cxn modelId="{8A36CE2B-BAA4-4853-B064-90028C8247AF}" type="presParOf" srcId="{C1EA00B4-4A0E-4BC1-A4FD-83A68D990FD4}" destId="{7EFB74AF-4715-4C71-9DB5-7E1A46788EAE}" srcOrd="8" destOrd="0" presId="urn:microsoft.com/office/officeart/2005/8/layout/radial4"/>
    <dgm:cxn modelId="{DAE73AF6-BE63-4CB3-A41C-9117EA1AEC8F}" type="presParOf" srcId="{C1EA00B4-4A0E-4BC1-A4FD-83A68D990FD4}" destId="{388A160B-F23B-4D42-B24F-222AB722DF8A}" srcOrd="9" destOrd="0" presId="urn:microsoft.com/office/officeart/2005/8/layout/radial4"/>
    <dgm:cxn modelId="{70A642B9-32D4-4171-965D-3F217F9B98EA}" type="presParOf" srcId="{C1EA00B4-4A0E-4BC1-A4FD-83A68D990FD4}" destId="{47BDCC55-4B90-413A-B8B8-89C8A60BA90B}" srcOrd="10" destOrd="0" presId="urn:microsoft.com/office/officeart/2005/8/layout/radial4"/>
    <dgm:cxn modelId="{7F1D6035-2DEB-4870-BEDA-575FA01EC5E0}" type="presParOf" srcId="{C1EA00B4-4A0E-4BC1-A4FD-83A68D990FD4}" destId="{35FE7904-331C-40C9-9EC6-0E5AC5BDF970}" srcOrd="11" destOrd="0" presId="urn:microsoft.com/office/officeart/2005/8/layout/radial4"/>
    <dgm:cxn modelId="{233BFB8D-DBEF-4A17-A783-39F6E4C75CFF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1AFFD035-2726-4984-9CED-BBDB86C6AA68}" type="presOf" srcId="{14FA7906-B2D7-4C23-BF07-10DA4DA6FF76}" destId="{C1EA00B4-4A0E-4BC1-A4FD-83A68D990FD4}" srcOrd="0" destOrd="0" presId="urn:microsoft.com/office/officeart/2005/8/layout/radial4"/>
    <dgm:cxn modelId="{F4E5105E-99AA-4837-961E-0CB73D062C9A}" type="presOf" srcId="{B7FAAE28-19A8-4B67-8B4D-E22622E7FFB9}" destId="{9C05470B-2B15-47B1-82B6-A53719C2063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25149C6B-C685-4AF8-9988-2813C9A5FC10}" type="presOf" srcId="{A9468A9F-AE8C-4504-80DE-13BA9DD815F1}" destId="{2E71462E-7F1D-4548-BF28-730E4F344BB8}" srcOrd="0" destOrd="0" presId="urn:microsoft.com/office/officeart/2005/8/layout/radial4"/>
    <dgm:cxn modelId="{E3DCB27A-09FD-416F-BB01-8EE3946CDFFD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92F1888C-6003-45AF-9A65-6897CD876ED4}" type="presOf" srcId="{5521EB7D-27A2-4DD0-93FB-729C680CBE0E}" destId="{97D54518-187C-4AA4-A6D1-50C0DCD66427}" srcOrd="0" destOrd="0" presId="urn:microsoft.com/office/officeart/2005/8/layout/radial4"/>
    <dgm:cxn modelId="{ADC1E68C-CA2B-4353-B60C-17A46EF69D68}" type="presOf" srcId="{A9B16E14-D616-4452-949F-EE734B7614D1}" destId="{7EFB74AF-4715-4C71-9DB5-7E1A46788EAE}" srcOrd="0" destOrd="0" presId="urn:microsoft.com/office/officeart/2005/8/layout/radial4"/>
    <dgm:cxn modelId="{E31D4D9A-DC70-4EE2-9E27-9E093C1B8669}" type="presOf" srcId="{B822A2D2-FB89-4C7D-8336-1DD0F4F21E12}" destId="{388A160B-F23B-4D42-B24F-222AB722DF8A}" srcOrd="0" destOrd="0" presId="urn:microsoft.com/office/officeart/2005/8/layout/radial4"/>
    <dgm:cxn modelId="{A4C5A6A5-51C8-4D01-923F-7CFA5333B8D9}" type="presOf" srcId="{A581DFC3-4917-4187-A014-F8C668098D07}" destId="{7EDF3D32-18A4-4972-9B63-1A1FFEBFF728}" srcOrd="0" destOrd="0" presId="urn:microsoft.com/office/officeart/2005/8/layout/radial4"/>
    <dgm:cxn modelId="{57CDCBC7-FFF0-488E-B27C-7FDC6FD09257}" type="presOf" srcId="{AE352902-E7E5-4C5C-A30A-9EAE18EA3E60}" destId="{C5F18974-7C2F-457C-9959-12F0A3B6CAD9}" srcOrd="0" destOrd="0" presId="urn:microsoft.com/office/officeart/2005/8/layout/radial4"/>
    <dgm:cxn modelId="{8F5B61D2-A6C1-4440-B8FF-860AA83B25FC}" type="presOf" srcId="{2999A799-2ACB-407C-B60E-4879E25A2AB5}" destId="{47BDCC55-4B90-413A-B8B8-89C8A60BA90B}" srcOrd="0" destOrd="0" presId="urn:microsoft.com/office/officeart/2005/8/layout/radial4"/>
    <dgm:cxn modelId="{2C0611D5-AAD2-48AD-A716-CF99B36C2126}" type="presOf" srcId="{703B137C-CDBF-4DF0-9112-A6C01D37E8C3}" destId="{9939BB84-7045-49E5-8217-5E72B4798562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F6F44CE0-8260-4A98-97FD-017F553FDEBE}" type="presOf" srcId="{843A1F57-9951-4FED-B090-F779A0F3FFCA}" destId="{8FF7D69A-0C7A-411C-84AF-278CA9BF9C35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95DF81EF-8FB2-46A2-812D-77C021740AB8}" type="presOf" srcId="{FB23AB01-F31E-491E-8179-D70B7BA7A01B}" destId="{E85B08FE-DB8D-4530-AEF0-621436585F58}" srcOrd="0" destOrd="0" presId="urn:microsoft.com/office/officeart/2005/8/layout/radial4"/>
    <dgm:cxn modelId="{E2B34AF2-E003-474E-9362-61ED7B84360C}" type="presOf" srcId="{605F8D90-A927-48F0-A6FD-C4D9A706F742}" destId="{35FE7904-331C-40C9-9EC6-0E5AC5BDF970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6DCB9B66-F1CE-45A0-B15B-B01A3E1B71BF}" type="presParOf" srcId="{C1EA00B4-4A0E-4BC1-A4FD-83A68D990FD4}" destId="{106C14B8-8E4F-434D-8F56-69638D232423}" srcOrd="0" destOrd="0" presId="urn:microsoft.com/office/officeart/2005/8/layout/radial4"/>
    <dgm:cxn modelId="{58ACFA44-CFDA-4635-95C6-02DA252A92B0}" type="presParOf" srcId="{C1EA00B4-4A0E-4BC1-A4FD-83A68D990FD4}" destId="{9C05470B-2B15-47B1-82B6-A53719C20638}" srcOrd="1" destOrd="0" presId="urn:microsoft.com/office/officeart/2005/8/layout/radial4"/>
    <dgm:cxn modelId="{0B0FAEDA-10B5-4A78-AC86-8A87C165E54D}" type="presParOf" srcId="{C1EA00B4-4A0E-4BC1-A4FD-83A68D990FD4}" destId="{2E71462E-7F1D-4548-BF28-730E4F344BB8}" srcOrd="2" destOrd="0" presId="urn:microsoft.com/office/officeart/2005/8/layout/radial4"/>
    <dgm:cxn modelId="{D09FFD3F-0C3D-4271-BAB0-EFDECEFFA0DE}" type="presParOf" srcId="{C1EA00B4-4A0E-4BC1-A4FD-83A68D990FD4}" destId="{E85B08FE-DB8D-4530-AEF0-621436585F58}" srcOrd="3" destOrd="0" presId="urn:microsoft.com/office/officeart/2005/8/layout/radial4"/>
    <dgm:cxn modelId="{D33D8AA3-D2F2-4423-B430-976313FC939D}" type="presParOf" srcId="{C1EA00B4-4A0E-4BC1-A4FD-83A68D990FD4}" destId="{C5F18974-7C2F-457C-9959-12F0A3B6CAD9}" srcOrd="4" destOrd="0" presId="urn:microsoft.com/office/officeart/2005/8/layout/radial4"/>
    <dgm:cxn modelId="{A505CA4F-C12F-4DB2-ADBC-8454C96700A6}" type="presParOf" srcId="{C1EA00B4-4A0E-4BC1-A4FD-83A68D990FD4}" destId="{8FF7D69A-0C7A-411C-84AF-278CA9BF9C35}" srcOrd="5" destOrd="0" presId="urn:microsoft.com/office/officeart/2005/8/layout/radial4"/>
    <dgm:cxn modelId="{008F3F4C-3EDB-4845-B262-576E85256E66}" type="presParOf" srcId="{C1EA00B4-4A0E-4BC1-A4FD-83A68D990FD4}" destId="{97D54518-187C-4AA4-A6D1-50C0DCD66427}" srcOrd="6" destOrd="0" presId="urn:microsoft.com/office/officeart/2005/8/layout/radial4"/>
    <dgm:cxn modelId="{E8504C16-EC7B-4A6B-A729-E869EB7C9072}" type="presParOf" srcId="{C1EA00B4-4A0E-4BC1-A4FD-83A68D990FD4}" destId="{9939BB84-7045-49E5-8217-5E72B4798562}" srcOrd="7" destOrd="0" presId="urn:microsoft.com/office/officeart/2005/8/layout/radial4"/>
    <dgm:cxn modelId="{D7DFD52A-BF61-4FE8-A0E3-F6B7E6B61CB1}" type="presParOf" srcId="{C1EA00B4-4A0E-4BC1-A4FD-83A68D990FD4}" destId="{7EFB74AF-4715-4C71-9DB5-7E1A46788EAE}" srcOrd="8" destOrd="0" presId="urn:microsoft.com/office/officeart/2005/8/layout/radial4"/>
    <dgm:cxn modelId="{43A76901-C198-4885-B88F-70A082144508}" type="presParOf" srcId="{C1EA00B4-4A0E-4BC1-A4FD-83A68D990FD4}" destId="{388A160B-F23B-4D42-B24F-222AB722DF8A}" srcOrd="9" destOrd="0" presId="urn:microsoft.com/office/officeart/2005/8/layout/radial4"/>
    <dgm:cxn modelId="{9AA27376-5ED1-4DE9-A5CA-6929C4E2E845}" type="presParOf" srcId="{C1EA00B4-4A0E-4BC1-A4FD-83A68D990FD4}" destId="{47BDCC55-4B90-413A-B8B8-89C8A60BA90B}" srcOrd="10" destOrd="0" presId="urn:microsoft.com/office/officeart/2005/8/layout/radial4"/>
    <dgm:cxn modelId="{0E6EFD1B-2FF0-490F-934C-768B7DE54000}" type="presParOf" srcId="{C1EA00B4-4A0E-4BC1-A4FD-83A68D990FD4}" destId="{35FE7904-331C-40C9-9EC6-0E5AC5BDF970}" srcOrd="11" destOrd="0" presId="urn:microsoft.com/office/officeart/2005/8/layout/radial4"/>
    <dgm:cxn modelId="{60B42A43-CDDF-471B-82EF-1DC16F575349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2CA26503-57AE-46D2-A665-BCC325E9D758}" type="presOf" srcId="{605F8D90-A927-48F0-A6FD-C4D9A706F742}" destId="{35FE7904-331C-40C9-9EC6-0E5AC5BDF970}" srcOrd="0" destOrd="0" presId="urn:microsoft.com/office/officeart/2005/8/layout/radial4"/>
    <dgm:cxn modelId="{A9ABF43F-4DFB-49AD-90B2-BD9A51DC4BC4}" type="presOf" srcId="{FB23AB01-F31E-491E-8179-D70B7BA7A01B}" destId="{E85B08FE-DB8D-4530-AEF0-621436585F58}" srcOrd="0" destOrd="0" presId="urn:microsoft.com/office/officeart/2005/8/layout/radial4"/>
    <dgm:cxn modelId="{30F2CD5E-4CB6-4090-9ED1-ED2B25667286}" type="presOf" srcId="{703B137C-CDBF-4DF0-9112-A6C01D37E8C3}" destId="{9939BB84-7045-49E5-8217-5E72B4798562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1D905361-F0AB-4756-9DB5-0F5855CF4413}" type="presOf" srcId="{A581DFC3-4917-4187-A014-F8C668098D07}" destId="{7EDF3D32-18A4-4972-9B63-1A1FFEBFF728}" srcOrd="0" destOrd="0" presId="urn:microsoft.com/office/officeart/2005/8/layout/radial4"/>
    <dgm:cxn modelId="{F7761264-A290-44C7-BCED-D7CE44C54B9C}" type="presOf" srcId="{2999A799-2ACB-407C-B60E-4879E25A2AB5}" destId="{47BDCC55-4B90-413A-B8B8-89C8A60BA90B}" srcOrd="0" destOrd="0" presId="urn:microsoft.com/office/officeart/2005/8/layout/radial4"/>
    <dgm:cxn modelId="{B3746C6C-7E26-4B02-A090-AA0111EC19AD}" type="presOf" srcId="{A9B16E14-D616-4452-949F-EE734B7614D1}" destId="{7EFB74AF-4715-4C71-9DB5-7E1A46788EAE}" srcOrd="0" destOrd="0" presId="urn:microsoft.com/office/officeart/2005/8/layout/radial4"/>
    <dgm:cxn modelId="{D2460B58-6BD5-44C1-9DE8-BC4703F20301}" type="presOf" srcId="{AE352902-E7E5-4C5C-A30A-9EAE18EA3E60}" destId="{C5F18974-7C2F-457C-9959-12F0A3B6CAD9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F48E6DAB-4A64-4F89-B97B-D5766F61BBBF}" type="presOf" srcId="{14FA7906-B2D7-4C23-BF07-10DA4DA6FF76}" destId="{C1EA00B4-4A0E-4BC1-A4FD-83A68D990FD4}" srcOrd="0" destOrd="0" presId="urn:microsoft.com/office/officeart/2005/8/layout/radial4"/>
    <dgm:cxn modelId="{B6DC98C7-7F57-4BD7-91F3-240C41C3D765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FA2ED1DE-479E-4C3E-9FD4-C736D85549DC}" type="presOf" srcId="{B7FAAE28-19A8-4B67-8B4D-E22622E7FFB9}" destId="{9C05470B-2B15-47B1-82B6-A53719C2063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327887E2-A90C-41E4-98DC-C84FDC0066DC}" type="presOf" srcId="{A9468A9F-AE8C-4504-80DE-13BA9DD815F1}" destId="{2E71462E-7F1D-4548-BF28-730E4F344BB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ECCF4E5-48A7-486F-A2C4-EC3CF0FA5848}" type="presOf" srcId="{88E2041A-9D66-4117-A61F-5D56B5324A7E}" destId="{106C14B8-8E4F-434D-8F56-69638D232423}" srcOrd="0" destOrd="0" presId="urn:microsoft.com/office/officeart/2005/8/layout/radial4"/>
    <dgm:cxn modelId="{5AF030EC-B6D5-4FC3-9FB3-95B965071371}" type="presOf" srcId="{5521EB7D-27A2-4DD0-93FB-729C680CBE0E}" destId="{97D54518-187C-4AA4-A6D1-50C0DCD66427}" srcOrd="0" destOrd="0" presId="urn:microsoft.com/office/officeart/2005/8/layout/radial4"/>
    <dgm:cxn modelId="{9CE58CED-53CA-4A72-AB75-A79BD14B81AD}" type="presOf" srcId="{B822A2D2-FB89-4C7D-8336-1DD0F4F21E12}" destId="{388A160B-F23B-4D42-B24F-222AB722DF8A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59654F29-6724-40EA-85D9-3AFD1A0F616A}" type="presParOf" srcId="{C1EA00B4-4A0E-4BC1-A4FD-83A68D990FD4}" destId="{106C14B8-8E4F-434D-8F56-69638D232423}" srcOrd="0" destOrd="0" presId="urn:microsoft.com/office/officeart/2005/8/layout/radial4"/>
    <dgm:cxn modelId="{C07CE4CA-C7FC-498E-9996-6C80D330EC92}" type="presParOf" srcId="{C1EA00B4-4A0E-4BC1-A4FD-83A68D990FD4}" destId="{9C05470B-2B15-47B1-82B6-A53719C20638}" srcOrd="1" destOrd="0" presId="urn:microsoft.com/office/officeart/2005/8/layout/radial4"/>
    <dgm:cxn modelId="{83E89B20-33FE-4D14-B97E-99574D3D31EF}" type="presParOf" srcId="{C1EA00B4-4A0E-4BC1-A4FD-83A68D990FD4}" destId="{2E71462E-7F1D-4548-BF28-730E4F344BB8}" srcOrd="2" destOrd="0" presId="urn:microsoft.com/office/officeart/2005/8/layout/radial4"/>
    <dgm:cxn modelId="{0B5FDCCC-4D32-4D0F-A9F9-3BE588F46A97}" type="presParOf" srcId="{C1EA00B4-4A0E-4BC1-A4FD-83A68D990FD4}" destId="{E85B08FE-DB8D-4530-AEF0-621436585F58}" srcOrd="3" destOrd="0" presId="urn:microsoft.com/office/officeart/2005/8/layout/radial4"/>
    <dgm:cxn modelId="{53AC63C2-64FC-4673-BE77-DF1AA21B3ADC}" type="presParOf" srcId="{C1EA00B4-4A0E-4BC1-A4FD-83A68D990FD4}" destId="{C5F18974-7C2F-457C-9959-12F0A3B6CAD9}" srcOrd="4" destOrd="0" presId="urn:microsoft.com/office/officeart/2005/8/layout/radial4"/>
    <dgm:cxn modelId="{555859CC-593C-4B5E-A9E5-546231BB5AE1}" type="presParOf" srcId="{C1EA00B4-4A0E-4BC1-A4FD-83A68D990FD4}" destId="{8FF7D69A-0C7A-411C-84AF-278CA9BF9C35}" srcOrd="5" destOrd="0" presId="urn:microsoft.com/office/officeart/2005/8/layout/radial4"/>
    <dgm:cxn modelId="{9AE371FD-7CB9-4CB0-8572-D9588F51C1C8}" type="presParOf" srcId="{C1EA00B4-4A0E-4BC1-A4FD-83A68D990FD4}" destId="{97D54518-187C-4AA4-A6D1-50C0DCD66427}" srcOrd="6" destOrd="0" presId="urn:microsoft.com/office/officeart/2005/8/layout/radial4"/>
    <dgm:cxn modelId="{0B68F883-36E4-43AF-A5A3-87D4811F8CD7}" type="presParOf" srcId="{C1EA00B4-4A0E-4BC1-A4FD-83A68D990FD4}" destId="{9939BB84-7045-49E5-8217-5E72B4798562}" srcOrd="7" destOrd="0" presId="urn:microsoft.com/office/officeart/2005/8/layout/radial4"/>
    <dgm:cxn modelId="{8D6DD473-D76C-41AF-9230-2E38D35C7EF2}" type="presParOf" srcId="{C1EA00B4-4A0E-4BC1-A4FD-83A68D990FD4}" destId="{7EFB74AF-4715-4C71-9DB5-7E1A46788EAE}" srcOrd="8" destOrd="0" presId="urn:microsoft.com/office/officeart/2005/8/layout/radial4"/>
    <dgm:cxn modelId="{8FAD9479-5964-435C-98F5-7B18302933A3}" type="presParOf" srcId="{C1EA00B4-4A0E-4BC1-A4FD-83A68D990FD4}" destId="{388A160B-F23B-4D42-B24F-222AB722DF8A}" srcOrd="9" destOrd="0" presId="urn:microsoft.com/office/officeart/2005/8/layout/radial4"/>
    <dgm:cxn modelId="{0C0D2F52-3620-4B62-961D-84E0B91D86A5}" type="presParOf" srcId="{C1EA00B4-4A0E-4BC1-A4FD-83A68D990FD4}" destId="{47BDCC55-4B90-413A-B8B8-89C8A60BA90B}" srcOrd="10" destOrd="0" presId="urn:microsoft.com/office/officeart/2005/8/layout/radial4"/>
    <dgm:cxn modelId="{F9F37C47-7403-492E-9121-FD805FBBA70F}" type="presParOf" srcId="{C1EA00B4-4A0E-4BC1-A4FD-83A68D990FD4}" destId="{35FE7904-331C-40C9-9EC6-0E5AC5BDF970}" srcOrd="11" destOrd="0" presId="urn:microsoft.com/office/officeart/2005/8/layout/radial4"/>
    <dgm:cxn modelId="{D9D2D006-D5CD-44F2-8C1D-A645AFA24D79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CA58460A-74B8-4F45-9A1F-E1FA44802766}" type="presOf" srcId="{A9468A9F-AE8C-4504-80DE-13BA9DD815F1}" destId="{2E71462E-7F1D-4548-BF28-730E4F344BB8}" srcOrd="0" destOrd="0" presId="urn:microsoft.com/office/officeart/2005/8/layout/radial4"/>
    <dgm:cxn modelId="{4FB4DD10-FE06-4101-B517-9994ED36EA65}" type="presOf" srcId="{703B137C-CDBF-4DF0-9112-A6C01D37E8C3}" destId="{9939BB84-7045-49E5-8217-5E72B4798562}" srcOrd="0" destOrd="0" presId="urn:microsoft.com/office/officeart/2005/8/layout/radial4"/>
    <dgm:cxn modelId="{577D8918-BD81-418C-9CF0-F2BB75ED6F46}" type="presOf" srcId="{605F8D90-A927-48F0-A6FD-C4D9A706F742}" destId="{35FE7904-331C-40C9-9EC6-0E5AC5BDF970}" srcOrd="0" destOrd="0" presId="urn:microsoft.com/office/officeart/2005/8/layout/radial4"/>
    <dgm:cxn modelId="{17EA5F1F-E2F7-4758-9197-05808E67C85A}" type="presOf" srcId="{843A1F57-9951-4FED-B090-F779A0F3FFCA}" destId="{8FF7D69A-0C7A-411C-84AF-278CA9BF9C35}" srcOrd="0" destOrd="0" presId="urn:microsoft.com/office/officeart/2005/8/layout/radial4"/>
    <dgm:cxn modelId="{F972BD2C-6D97-4ADD-ADB6-61879A51E5ED}" type="presOf" srcId="{A9B16E14-D616-4452-949F-EE734B7614D1}" destId="{7EFB74AF-4715-4C71-9DB5-7E1A46788EAE}" srcOrd="0" destOrd="0" presId="urn:microsoft.com/office/officeart/2005/8/layout/radial4"/>
    <dgm:cxn modelId="{CC628B30-1420-411B-AC89-9DC526766968}" type="presOf" srcId="{14FA7906-B2D7-4C23-BF07-10DA4DA6FF76}" destId="{C1EA00B4-4A0E-4BC1-A4FD-83A68D990FD4}" srcOrd="0" destOrd="0" presId="urn:microsoft.com/office/officeart/2005/8/layout/radial4"/>
    <dgm:cxn modelId="{1AADE83C-BB2F-4FB1-88B2-4A401336E9F0}" type="presOf" srcId="{A581DFC3-4917-4187-A014-F8C668098D07}" destId="{7EDF3D32-18A4-4972-9B63-1A1FFEBFF728}" srcOrd="0" destOrd="0" presId="urn:microsoft.com/office/officeart/2005/8/layout/radial4"/>
    <dgm:cxn modelId="{CC80133E-2092-4BD7-9435-71607A00264F}" type="presOf" srcId="{AE352902-E7E5-4C5C-A30A-9EAE18EA3E60}" destId="{C5F18974-7C2F-457C-9959-12F0A3B6CAD9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0177514B-3A66-4C60-9D60-65A08980E8A3}" type="presOf" srcId="{B822A2D2-FB89-4C7D-8336-1DD0F4F21E12}" destId="{388A160B-F23B-4D42-B24F-222AB722DF8A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F7F8FC1-6D73-499D-8DD5-1CEB5A14A8A0}" type="presOf" srcId="{5521EB7D-27A2-4DD0-93FB-729C680CBE0E}" destId="{97D54518-187C-4AA4-A6D1-50C0DCD66427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BAB181D7-CA93-434C-8C48-7B639BE5E2CD}" type="presOf" srcId="{2999A799-2ACB-407C-B60E-4879E25A2AB5}" destId="{47BDCC55-4B90-413A-B8B8-89C8A60BA90B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EBA984E3-4066-456C-AEEA-00AF4FA13AA9}" type="presOf" srcId="{B7FAAE28-19A8-4B67-8B4D-E22622E7FFB9}" destId="{9C05470B-2B15-47B1-82B6-A53719C2063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92B362E9-A455-4DF3-8B5F-5C745CF70B01}" type="presOf" srcId="{88E2041A-9D66-4117-A61F-5D56B5324A7E}" destId="{106C14B8-8E4F-434D-8F56-69638D232423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D6D53AFA-6C24-4EE0-A8E4-5C35707DE40F}" type="presOf" srcId="{FB23AB01-F31E-491E-8179-D70B7BA7A01B}" destId="{E85B08FE-DB8D-4530-AEF0-621436585F5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57066D77-D56B-44E1-B305-59A35F594AD9}" type="presParOf" srcId="{C1EA00B4-4A0E-4BC1-A4FD-83A68D990FD4}" destId="{106C14B8-8E4F-434D-8F56-69638D232423}" srcOrd="0" destOrd="0" presId="urn:microsoft.com/office/officeart/2005/8/layout/radial4"/>
    <dgm:cxn modelId="{558ACB54-7258-4E4F-92A7-AA3228AD377F}" type="presParOf" srcId="{C1EA00B4-4A0E-4BC1-A4FD-83A68D990FD4}" destId="{9C05470B-2B15-47B1-82B6-A53719C20638}" srcOrd="1" destOrd="0" presId="urn:microsoft.com/office/officeart/2005/8/layout/radial4"/>
    <dgm:cxn modelId="{E5E16C69-1118-4139-96C8-781164715F94}" type="presParOf" srcId="{C1EA00B4-4A0E-4BC1-A4FD-83A68D990FD4}" destId="{2E71462E-7F1D-4548-BF28-730E4F344BB8}" srcOrd="2" destOrd="0" presId="urn:microsoft.com/office/officeart/2005/8/layout/radial4"/>
    <dgm:cxn modelId="{6F7AC42C-C523-4B03-80BB-327E70B57C52}" type="presParOf" srcId="{C1EA00B4-4A0E-4BC1-A4FD-83A68D990FD4}" destId="{E85B08FE-DB8D-4530-AEF0-621436585F58}" srcOrd="3" destOrd="0" presId="urn:microsoft.com/office/officeart/2005/8/layout/radial4"/>
    <dgm:cxn modelId="{C55BD31B-69CD-4A4A-9BF5-195D416AD758}" type="presParOf" srcId="{C1EA00B4-4A0E-4BC1-A4FD-83A68D990FD4}" destId="{C5F18974-7C2F-457C-9959-12F0A3B6CAD9}" srcOrd="4" destOrd="0" presId="urn:microsoft.com/office/officeart/2005/8/layout/radial4"/>
    <dgm:cxn modelId="{D4885896-E379-455E-A1DA-FEC9F046C696}" type="presParOf" srcId="{C1EA00B4-4A0E-4BC1-A4FD-83A68D990FD4}" destId="{8FF7D69A-0C7A-411C-84AF-278CA9BF9C35}" srcOrd="5" destOrd="0" presId="urn:microsoft.com/office/officeart/2005/8/layout/radial4"/>
    <dgm:cxn modelId="{A59DA606-AEEC-42BE-8412-CF1FAAA64691}" type="presParOf" srcId="{C1EA00B4-4A0E-4BC1-A4FD-83A68D990FD4}" destId="{97D54518-187C-4AA4-A6D1-50C0DCD66427}" srcOrd="6" destOrd="0" presId="urn:microsoft.com/office/officeart/2005/8/layout/radial4"/>
    <dgm:cxn modelId="{6B6336A9-D4F7-4E9F-BC4A-D7E8E93683CB}" type="presParOf" srcId="{C1EA00B4-4A0E-4BC1-A4FD-83A68D990FD4}" destId="{9939BB84-7045-49E5-8217-5E72B4798562}" srcOrd="7" destOrd="0" presId="urn:microsoft.com/office/officeart/2005/8/layout/radial4"/>
    <dgm:cxn modelId="{D7E7C736-C916-4674-B4C9-61CE0C0B430A}" type="presParOf" srcId="{C1EA00B4-4A0E-4BC1-A4FD-83A68D990FD4}" destId="{7EFB74AF-4715-4C71-9DB5-7E1A46788EAE}" srcOrd="8" destOrd="0" presId="urn:microsoft.com/office/officeart/2005/8/layout/radial4"/>
    <dgm:cxn modelId="{37297FB5-EE08-4D35-A697-A87EB3EFF1C6}" type="presParOf" srcId="{C1EA00B4-4A0E-4BC1-A4FD-83A68D990FD4}" destId="{388A160B-F23B-4D42-B24F-222AB722DF8A}" srcOrd="9" destOrd="0" presId="urn:microsoft.com/office/officeart/2005/8/layout/radial4"/>
    <dgm:cxn modelId="{48A0FBD7-9F89-48A3-B65D-79E8F54E0827}" type="presParOf" srcId="{C1EA00B4-4A0E-4BC1-A4FD-83A68D990FD4}" destId="{47BDCC55-4B90-413A-B8B8-89C8A60BA90B}" srcOrd="10" destOrd="0" presId="urn:microsoft.com/office/officeart/2005/8/layout/radial4"/>
    <dgm:cxn modelId="{059B2212-5887-4055-A74A-95AAE6F6CE5E}" type="presParOf" srcId="{C1EA00B4-4A0E-4BC1-A4FD-83A68D990FD4}" destId="{35FE7904-331C-40C9-9EC6-0E5AC5BDF970}" srcOrd="11" destOrd="0" presId="urn:microsoft.com/office/officeart/2005/8/layout/radial4"/>
    <dgm:cxn modelId="{70219CD3-4FBF-4907-8103-A9CEC1603D35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114DDC12-4A2D-400C-9A82-3673DA76AD83}" type="presOf" srcId="{FB23AB01-F31E-491E-8179-D70B7BA7A01B}" destId="{E85B08FE-DB8D-4530-AEF0-621436585F58}" srcOrd="0" destOrd="0" presId="urn:microsoft.com/office/officeart/2005/8/layout/radial4"/>
    <dgm:cxn modelId="{AF3C3E20-A9DA-4EF9-B82D-0A956C07EFF7}" type="presOf" srcId="{B822A2D2-FB89-4C7D-8336-1DD0F4F21E12}" destId="{388A160B-F23B-4D42-B24F-222AB722DF8A}" srcOrd="0" destOrd="0" presId="urn:microsoft.com/office/officeart/2005/8/layout/radial4"/>
    <dgm:cxn modelId="{AE96FA21-FB2A-4461-B272-A1BCF50409BD}" type="presOf" srcId="{703B137C-CDBF-4DF0-9112-A6C01D37E8C3}" destId="{9939BB84-7045-49E5-8217-5E72B4798562}" srcOrd="0" destOrd="0" presId="urn:microsoft.com/office/officeart/2005/8/layout/radial4"/>
    <dgm:cxn modelId="{88815A2C-189B-422C-B32C-BEDCBB2BDDA2}" type="presOf" srcId="{5521EB7D-27A2-4DD0-93FB-729C680CBE0E}" destId="{97D54518-187C-4AA4-A6D1-50C0DCD66427}" srcOrd="0" destOrd="0" presId="urn:microsoft.com/office/officeart/2005/8/layout/radial4"/>
    <dgm:cxn modelId="{6B3E7B38-E615-473D-9D16-433AE1038A7E}" type="presOf" srcId="{843A1F57-9951-4FED-B090-F779A0F3FFCA}" destId="{8FF7D69A-0C7A-411C-84AF-278CA9BF9C35}" srcOrd="0" destOrd="0" presId="urn:microsoft.com/office/officeart/2005/8/layout/radial4"/>
    <dgm:cxn modelId="{34F2943B-BF35-4316-920C-22C1FA77E804}" type="presOf" srcId="{88E2041A-9D66-4117-A61F-5D56B5324A7E}" destId="{106C14B8-8E4F-434D-8F56-69638D232423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B786CA98-C1F0-4452-8253-13C72C754D4B}" type="presOf" srcId="{AE352902-E7E5-4C5C-A30A-9EAE18EA3E60}" destId="{C5F18974-7C2F-457C-9959-12F0A3B6CAD9}" srcOrd="0" destOrd="0" presId="urn:microsoft.com/office/officeart/2005/8/layout/radial4"/>
    <dgm:cxn modelId="{7F677AA6-E44D-40F6-BB37-884C6CE863B5}" type="presOf" srcId="{A9468A9F-AE8C-4504-80DE-13BA9DD815F1}" destId="{2E71462E-7F1D-4548-BF28-730E4F344BB8}" srcOrd="0" destOrd="0" presId="urn:microsoft.com/office/officeart/2005/8/layout/radial4"/>
    <dgm:cxn modelId="{A4B190C5-C00C-4A7D-96D0-2B71F48BE7C5}" type="presOf" srcId="{A581DFC3-4917-4187-A014-F8C668098D07}" destId="{7EDF3D32-18A4-4972-9B63-1A1FFEBFF728}" srcOrd="0" destOrd="0" presId="urn:microsoft.com/office/officeart/2005/8/layout/radial4"/>
    <dgm:cxn modelId="{B86F41D3-EB51-402C-9A04-E0EE074A1175}" type="presOf" srcId="{A9B16E14-D616-4452-949F-EE734B7614D1}" destId="{7EFB74AF-4715-4C71-9DB5-7E1A46788EAE}" srcOrd="0" destOrd="0" presId="urn:microsoft.com/office/officeart/2005/8/layout/radial4"/>
    <dgm:cxn modelId="{A46E25D5-9ABD-4E98-9D70-0892C0A90349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B163F4DA-1DBC-4BE4-BE87-6F4ADAF5BCDA}" type="presOf" srcId="{605F8D90-A927-48F0-A6FD-C4D9A706F742}" destId="{35FE7904-331C-40C9-9EC6-0E5AC5BDF970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1F642BE2-FE7B-45F8-A103-1E5FE4B28032}" type="presOf" srcId="{B7FAAE28-19A8-4B67-8B4D-E22622E7FFB9}" destId="{9C05470B-2B15-47B1-82B6-A53719C2063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9782A1E9-BCAE-4738-A2A1-5B62D3E38E56}" type="presOf" srcId="{14FA7906-B2D7-4C23-BF07-10DA4DA6FF76}" destId="{C1EA00B4-4A0E-4BC1-A4FD-83A68D990FD4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87862BE7-421E-44B9-9357-7EF37F3E150D}" type="presParOf" srcId="{C1EA00B4-4A0E-4BC1-A4FD-83A68D990FD4}" destId="{106C14B8-8E4F-434D-8F56-69638D232423}" srcOrd="0" destOrd="0" presId="urn:microsoft.com/office/officeart/2005/8/layout/radial4"/>
    <dgm:cxn modelId="{0C9D3331-3A64-45E7-B9A4-16F9CE900182}" type="presParOf" srcId="{C1EA00B4-4A0E-4BC1-A4FD-83A68D990FD4}" destId="{9C05470B-2B15-47B1-82B6-A53719C20638}" srcOrd="1" destOrd="0" presId="urn:microsoft.com/office/officeart/2005/8/layout/radial4"/>
    <dgm:cxn modelId="{DACEAFBF-38FA-4285-974F-49A1F84B424B}" type="presParOf" srcId="{C1EA00B4-4A0E-4BC1-A4FD-83A68D990FD4}" destId="{2E71462E-7F1D-4548-BF28-730E4F344BB8}" srcOrd="2" destOrd="0" presId="urn:microsoft.com/office/officeart/2005/8/layout/radial4"/>
    <dgm:cxn modelId="{69EE95AE-FE70-4E08-94AC-3DC660EC8DF8}" type="presParOf" srcId="{C1EA00B4-4A0E-4BC1-A4FD-83A68D990FD4}" destId="{E85B08FE-DB8D-4530-AEF0-621436585F58}" srcOrd="3" destOrd="0" presId="urn:microsoft.com/office/officeart/2005/8/layout/radial4"/>
    <dgm:cxn modelId="{D4D138E2-F448-4F22-9224-BB366D7DEDDB}" type="presParOf" srcId="{C1EA00B4-4A0E-4BC1-A4FD-83A68D990FD4}" destId="{C5F18974-7C2F-457C-9959-12F0A3B6CAD9}" srcOrd="4" destOrd="0" presId="urn:microsoft.com/office/officeart/2005/8/layout/radial4"/>
    <dgm:cxn modelId="{DA79D5CD-C9DE-4E31-AB04-B619A0379455}" type="presParOf" srcId="{C1EA00B4-4A0E-4BC1-A4FD-83A68D990FD4}" destId="{8FF7D69A-0C7A-411C-84AF-278CA9BF9C35}" srcOrd="5" destOrd="0" presId="urn:microsoft.com/office/officeart/2005/8/layout/radial4"/>
    <dgm:cxn modelId="{6D48F852-3D5C-4A08-AF10-B091E355D8C2}" type="presParOf" srcId="{C1EA00B4-4A0E-4BC1-A4FD-83A68D990FD4}" destId="{97D54518-187C-4AA4-A6D1-50C0DCD66427}" srcOrd="6" destOrd="0" presId="urn:microsoft.com/office/officeart/2005/8/layout/radial4"/>
    <dgm:cxn modelId="{B9FB14FA-EB44-4E06-B7DA-E19D3861AD93}" type="presParOf" srcId="{C1EA00B4-4A0E-4BC1-A4FD-83A68D990FD4}" destId="{9939BB84-7045-49E5-8217-5E72B4798562}" srcOrd="7" destOrd="0" presId="urn:microsoft.com/office/officeart/2005/8/layout/radial4"/>
    <dgm:cxn modelId="{19FDA592-AB23-4958-B135-501477C0853D}" type="presParOf" srcId="{C1EA00B4-4A0E-4BC1-A4FD-83A68D990FD4}" destId="{7EFB74AF-4715-4C71-9DB5-7E1A46788EAE}" srcOrd="8" destOrd="0" presId="urn:microsoft.com/office/officeart/2005/8/layout/radial4"/>
    <dgm:cxn modelId="{48D4CFE3-7D25-4949-9952-54FBAE3913ED}" type="presParOf" srcId="{C1EA00B4-4A0E-4BC1-A4FD-83A68D990FD4}" destId="{388A160B-F23B-4D42-B24F-222AB722DF8A}" srcOrd="9" destOrd="0" presId="urn:microsoft.com/office/officeart/2005/8/layout/radial4"/>
    <dgm:cxn modelId="{8E831227-1F08-4ABE-9D37-B1A7C91A2278}" type="presParOf" srcId="{C1EA00B4-4A0E-4BC1-A4FD-83A68D990FD4}" destId="{47BDCC55-4B90-413A-B8B8-89C8A60BA90B}" srcOrd="10" destOrd="0" presId="urn:microsoft.com/office/officeart/2005/8/layout/radial4"/>
    <dgm:cxn modelId="{D6DB9831-6C34-4CAB-A415-513FF446CD49}" type="presParOf" srcId="{C1EA00B4-4A0E-4BC1-A4FD-83A68D990FD4}" destId="{35FE7904-331C-40C9-9EC6-0E5AC5BDF970}" srcOrd="11" destOrd="0" presId="urn:microsoft.com/office/officeart/2005/8/layout/radial4"/>
    <dgm:cxn modelId="{34C98454-2B22-4071-9D37-BC3C6FA1DA37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EFAD9601-92D1-49CE-A157-1A0AD37B7EE8}" type="presOf" srcId="{FB23AB01-F31E-491E-8179-D70B7BA7A01B}" destId="{E85B08FE-DB8D-4530-AEF0-621436585F58}" srcOrd="0" destOrd="0" presId="urn:microsoft.com/office/officeart/2005/8/layout/radial4"/>
    <dgm:cxn modelId="{F21B9102-69AB-45BF-9412-257C60A728D9}" type="presOf" srcId="{B7FAAE28-19A8-4B67-8B4D-E22622E7FFB9}" destId="{9C05470B-2B15-47B1-82B6-A53719C20638}" srcOrd="0" destOrd="0" presId="urn:microsoft.com/office/officeart/2005/8/layout/radial4"/>
    <dgm:cxn modelId="{A0C27207-5ABB-4B7E-B2F3-CA985E3F9FF4}" type="presOf" srcId="{A9B16E14-D616-4452-949F-EE734B7614D1}" destId="{7EFB74AF-4715-4C71-9DB5-7E1A46788EAE}" srcOrd="0" destOrd="0" presId="urn:microsoft.com/office/officeart/2005/8/layout/radial4"/>
    <dgm:cxn modelId="{EAED690E-0C59-453D-B2E9-8D6900539813}" type="presOf" srcId="{843A1F57-9951-4FED-B090-F779A0F3FFCA}" destId="{8FF7D69A-0C7A-411C-84AF-278CA9BF9C35}" srcOrd="0" destOrd="0" presId="urn:microsoft.com/office/officeart/2005/8/layout/radial4"/>
    <dgm:cxn modelId="{581C8215-C12E-4387-B5D3-2313199E3503}" type="presOf" srcId="{88E2041A-9D66-4117-A61F-5D56B5324A7E}" destId="{106C14B8-8E4F-434D-8F56-69638D232423}" srcOrd="0" destOrd="0" presId="urn:microsoft.com/office/officeart/2005/8/layout/radial4"/>
    <dgm:cxn modelId="{BC5FA328-2C31-47F7-9139-46FCE0F9F2C6}" type="presOf" srcId="{703B137C-CDBF-4DF0-9112-A6C01D37E8C3}" destId="{9939BB84-7045-49E5-8217-5E72B4798562}" srcOrd="0" destOrd="0" presId="urn:microsoft.com/office/officeart/2005/8/layout/radial4"/>
    <dgm:cxn modelId="{EF014D2D-FD00-41A8-B49C-789E392C82D2}" type="presOf" srcId="{AE352902-E7E5-4C5C-A30A-9EAE18EA3E60}" destId="{C5F18974-7C2F-457C-9959-12F0A3B6CAD9}" srcOrd="0" destOrd="0" presId="urn:microsoft.com/office/officeart/2005/8/layout/radial4"/>
    <dgm:cxn modelId="{6FD68833-BE11-409E-A4B3-657D8A2CD919}" type="presOf" srcId="{B822A2D2-FB89-4C7D-8336-1DD0F4F21E12}" destId="{388A160B-F23B-4D42-B24F-222AB722DF8A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6A69E54-4A77-4488-BFD0-62E96C8B4812}" type="presOf" srcId="{2999A799-2ACB-407C-B60E-4879E25A2AB5}" destId="{47BDCC55-4B90-413A-B8B8-89C8A60BA90B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89D18A85-4478-491F-9790-79B6C2CCD183}" type="presOf" srcId="{605F8D90-A927-48F0-A6FD-C4D9A706F742}" destId="{35FE7904-331C-40C9-9EC6-0E5AC5BDF970}" srcOrd="0" destOrd="0" presId="urn:microsoft.com/office/officeart/2005/8/layout/radial4"/>
    <dgm:cxn modelId="{27302FBB-A436-478E-94B4-6C6D2B89221F}" type="presOf" srcId="{A581DFC3-4917-4187-A014-F8C668098D07}" destId="{7EDF3D32-18A4-4972-9B63-1A1FFEBFF728}" srcOrd="0" destOrd="0" presId="urn:microsoft.com/office/officeart/2005/8/layout/radial4"/>
    <dgm:cxn modelId="{5BF140BD-2E12-4362-8546-26046CB9A34E}" type="presOf" srcId="{A9468A9F-AE8C-4504-80DE-13BA9DD815F1}" destId="{2E71462E-7F1D-4548-BF28-730E4F344BB8}" srcOrd="0" destOrd="0" presId="urn:microsoft.com/office/officeart/2005/8/layout/radial4"/>
    <dgm:cxn modelId="{EA76D3C3-0643-45D8-9EBA-A3CC0D2C7AC5}" type="presOf" srcId="{5521EB7D-27A2-4DD0-93FB-729C680CBE0E}" destId="{97D54518-187C-4AA4-A6D1-50C0DCD66427}" srcOrd="0" destOrd="0" presId="urn:microsoft.com/office/officeart/2005/8/layout/radial4"/>
    <dgm:cxn modelId="{7BAEFAC7-90B5-4644-A6BE-7CD35559ABE9}" type="presOf" srcId="{14FA7906-B2D7-4C23-BF07-10DA4DA6FF76}" destId="{C1EA00B4-4A0E-4BC1-A4FD-83A68D990FD4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B829C791-A85A-4921-9808-AE2AAAD6CCBF}" type="presParOf" srcId="{C1EA00B4-4A0E-4BC1-A4FD-83A68D990FD4}" destId="{106C14B8-8E4F-434D-8F56-69638D232423}" srcOrd="0" destOrd="0" presId="urn:microsoft.com/office/officeart/2005/8/layout/radial4"/>
    <dgm:cxn modelId="{248BA403-AF83-495F-94CB-2232023B523F}" type="presParOf" srcId="{C1EA00B4-4A0E-4BC1-A4FD-83A68D990FD4}" destId="{9C05470B-2B15-47B1-82B6-A53719C20638}" srcOrd="1" destOrd="0" presId="urn:microsoft.com/office/officeart/2005/8/layout/radial4"/>
    <dgm:cxn modelId="{0D8D36ED-9AFE-4F05-B8DF-E697412BFFBB}" type="presParOf" srcId="{C1EA00B4-4A0E-4BC1-A4FD-83A68D990FD4}" destId="{2E71462E-7F1D-4548-BF28-730E4F344BB8}" srcOrd="2" destOrd="0" presId="urn:microsoft.com/office/officeart/2005/8/layout/radial4"/>
    <dgm:cxn modelId="{07481661-D5E6-4E1F-B6C0-23385B8EE574}" type="presParOf" srcId="{C1EA00B4-4A0E-4BC1-A4FD-83A68D990FD4}" destId="{E85B08FE-DB8D-4530-AEF0-621436585F58}" srcOrd="3" destOrd="0" presId="urn:microsoft.com/office/officeart/2005/8/layout/radial4"/>
    <dgm:cxn modelId="{76BDFF25-9394-43F9-9C62-C4E6021EE685}" type="presParOf" srcId="{C1EA00B4-4A0E-4BC1-A4FD-83A68D990FD4}" destId="{C5F18974-7C2F-457C-9959-12F0A3B6CAD9}" srcOrd="4" destOrd="0" presId="urn:microsoft.com/office/officeart/2005/8/layout/radial4"/>
    <dgm:cxn modelId="{4E503778-D2BF-4B45-8158-595030F2EB6F}" type="presParOf" srcId="{C1EA00B4-4A0E-4BC1-A4FD-83A68D990FD4}" destId="{8FF7D69A-0C7A-411C-84AF-278CA9BF9C35}" srcOrd="5" destOrd="0" presId="urn:microsoft.com/office/officeart/2005/8/layout/radial4"/>
    <dgm:cxn modelId="{26D25052-5B79-473A-B0FE-C71F6A687012}" type="presParOf" srcId="{C1EA00B4-4A0E-4BC1-A4FD-83A68D990FD4}" destId="{97D54518-187C-4AA4-A6D1-50C0DCD66427}" srcOrd="6" destOrd="0" presId="urn:microsoft.com/office/officeart/2005/8/layout/radial4"/>
    <dgm:cxn modelId="{FD3ACA2D-FEA2-46CF-97D1-1BA7B4CDDB76}" type="presParOf" srcId="{C1EA00B4-4A0E-4BC1-A4FD-83A68D990FD4}" destId="{9939BB84-7045-49E5-8217-5E72B4798562}" srcOrd="7" destOrd="0" presId="urn:microsoft.com/office/officeart/2005/8/layout/radial4"/>
    <dgm:cxn modelId="{71921C6B-1DC2-4DAC-92E1-4624B7325386}" type="presParOf" srcId="{C1EA00B4-4A0E-4BC1-A4FD-83A68D990FD4}" destId="{7EFB74AF-4715-4C71-9DB5-7E1A46788EAE}" srcOrd="8" destOrd="0" presId="urn:microsoft.com/office/officeart/2005/8/layout/radial4"/>
    <dgm:cxn modelId="{384C14F7-4FCF-4596-8CC5-0537D897F990}" type="presParOf" srcId="{C1EA00B4-4A0E-4BC1-A4FD-83A68D990FD4}" destId="{388A160B-F23B-4D42-B24F-222AB722DF8A}" srcOrd="9" destOrd="0" presId="urn:microsoft.com/office/officeart/2005/8/layout/radial4"/>
    <dgm:cxn modelId="{08889EE8-CD3A-4C4F-8939-71BBEA880B5D}" type="presParOf" srcId="{C1EA00B4-4A0E-4BC1-A4FD-83A68D990FD4}" destId="{47BDCC55-4B90-413A-B8B8-89C8A60BA90B}" srcOrd="10" destOrd="0" presId="urn:microsoft.com/office/officeart/2005/8/layout/radial4"/>
    <dgm:cxn modelId="{409C3CEA-8C4A-4AD8-BB9E-D83E1E13AE2C}" type="presParOf" srcId="{C1EA00B4-4A0E-4BC1-A4FD-83A68D990FD4}" destId="{35FE7904-331C-40C9-9EC6-0E5AC5BDF970}" srcOrd="11" destOrd="0" presId="urn:microsoft.com/office/officeart/2005/8/layout/radial4"/>
    <dgm:cxn modelId="{D4AAEFE6-B568-45DE-98D3-91268F3616EA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F5F94A0C-6A57-453A-A9B9-044111E2487D}" type="presOf" srcId="{AE352902-E7E5-4C5C-A30A-9EAE18EA3E60}" destId="{C5F18974-7C2F-457C-9959-12F0A3B6CAD9}" srcOrd="0" destOrd="0" presId="urn:microsoft.com/office/officeart/2005/8/layout/radial4"/>
    <dgm:cxn modelId="{627D5A1D-BABF-4916-BD4A-46EECD2E3315}" type="presOf" srcId="{B822A2D2-FB89-4C7D-8336-1DD0F4F21E12}" destId="{388A160B-F23B-4D42-B24F-222AB722DF8A}" srcOrd="0" destOrd="0" presId="urn:microsoft.com/office/officeart/2005/8/layout/radial4"/>
    <dgm:cxn modelId="{28D19625-F762-4A5F-AA6D-8699CC56DE42}" type="presOf" srcId="{14FA7906-B2D7-4C23-BF07-10DA4DA6FF76}" destId="{C1EA00B4-4A0E-4BC1-A4FD-83A68D990FD4}" srcOrd="0" destOrd="0" presId="urn:microsoft.com/office/officeart/2005/8/layout/radial4"/>
    <dgm:cxn modelId="{6FB4CB2A-B5FB-440F-B7CC-46971D36B80B}" type="presOf" srcId="{B7FAAE28-19A8-4B67-8B4D-E22622E7FFB9}" destId="{9C05470B-2B15-47B1-82B6-A53719C20638}" srcOrd="0" destOrd="0" presId="urn:microsoft.com/office/officeart/2005/8/layout/radial4"/>
    <dgm:cxn modelId="{D7FA482D-9EF4-488C-820F-0528F964DE8F}" type="presOf" srcId="{A9468A9F-AE8C-4504-80DE-13BA9DD815F1}" destId="{2E71462E-7F1D-4548-BF28-730E4F344BB8}" srcOrd="0" destOrd="0" presId="urn:microsoft.com/office/officeart/2005/8/layout/radial4"/>
    <dgm:cxn modelId="{2D4C962E-E00B-421E-8963-60456BD64211}" type="presOf" srcId="{A9B16E14-D616-4452-949F-EE734B7614D1}" destId="{7EFB74AF-4715-4C71-9DB5-7E1A46788EAE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A483F367-34A2-4334-9C7B-D573C07C5824}" type="presOf" srcId="{FB23AB01-F31E-491E-8179-D70B7BA7A01B}" destId="{E85B08FE-DB8D-4530-AEF0-621436585F58}" srcOrd="0" destOrd="0" presId="urn:microsoft.com/office/officeart/2005/8/layout/radial4"/>
    <dgm:cxn modelId="{00D5414A-0AD1-4091-8974-2545AA210FF3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F5A344AA-9D36-4691-8C39-4BCC299E7A33}" type="presOf" srcId="{A581DFC3-4917-4187-A014-F8C668098D07}" destId="{7EDF3D32-18A4-4972-9B63-1A1FFEBFF728}" srcOrd="0" destOrd="0" presId="urn:microsoft.com/office/officeart/2005/8/layout/radial4"/>
    <dgm:cxn modelId="{901579C9-A428-4512-A474-88EA9D0AD465}" type="presOf" srcId="{2999A799-2ACB-407C-B60E-4879E25A2AB5}" destId="{47BDCC55-4B90-413A-B8B8-89C8A60BA90B}" srcOrd="0" destOrd="0" presId="urn:microsoft.com/office/officeart/2005/8/layout/radial4"/>
    <dgm:cxn modelId="{B83331D0-2687-4F16-9E54-62CF442EA532}" type="presOf" srcId="{605F8D90-A927-48F0-A6FD-C4D9A706F742}" destId="{35FE7904-331C-40C9-9EC6-0E5AC5BDF970}" srcOrd="0" destOrd="0" presId="urn:microsoft.com/office/officeart/2005/8/layout/radial4"/>
    <dgm:cxn modelId="{1EF5B7D1-61D9-43F6-8552-70ED176C2621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E24C99D8-6C27-436F-AA33-775712800EAC}" type="presOf" srcId="{5521EB7D-27A2-4DD0-93FB-729C680CBE0E}" destId="{97D54518-187C-4AA4-A6D1-50C0DCD66427}" srcOrd="0" destOrd="0" presId="urn:microsoft.com/office/officeart/2005/8/layout/radial4"/>
    <dgm:cxn modelId="{EBBB9BDA-3ED1-474A-97F2-D0D1050AF3C0}" type="presOf" srcId="{703B137C-CDBF-4DF0-9112-A6C01D37E8C3}" destId="{9939BB84-7045-49E5-8217-5E72B4798562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A1AF3D04-B150-4F4D-B688-FED99FAEF48F}" type="presParOf" srcId="{C1EA00B4-4A0E-4BC1-A4FD-83A68D990FD4}" destId="{106C14B8-8E4F-434D-8F56-69638D232423}" srcOrd="0" destOrd="0" presId="urn:microsoft.com/office/officeart/2005/8/layout/radial4"/>
    <dgm:cxn modelId="{A315CB6A-E8BD-4F1C-B9BC-4FDA80F14874}" type="presParOf" srcId="{C1EA00B4-4A0E-4BC1-A4FD-83A68D990FD4}" destId="{9C05470B-2B15-47B1-82B6-A53719C20638}" srcOrd="1" destOrd="0" presId="urn:microsoft.com/office/officeart/2005/8/layout/radial4"/>
    <dgm:cxn modelId="{EB212312-1CAA-4E3D-B7DA-192FFE9DE43C}" type="presParOf" srcId="{C1EA00B4-4A0E-4BC1-A4FD-83A68D990FD4}" destId="{2E71462E-7F1D-4548-BF28-730E4F344BB8}" srcOrd="2" destOrd="0" presId="urn:microsoft.com/office/officeart/2005/8/layout/radial4"/>
    <dgm:cxn modelId="{E5889EC8-937C-4568-B73F-44C2F507263D}" type="presParOf" srcId="{C1EA00B4-4A0E-4BC1-A4FD-83A68D990FD4}" destId="{E85B08FE-DB8D-4530-AEF0-621436585F58}" srcOrd="3" destOrd="0" presId="urn:microsoft.com/office/officeart/2005/8/layout/radial4"/>
    <dgm:cxn modelId="{310836CE-1D64-4B2B-9E75-79CFDCB1ED5F}" type="presParOf" srcId="{C1EA00B4-4A0E-4BC1-A4FD-83A68D990FD4}" destId="{C5F18974-7C2F-457C-9959-12F0A3B6CAD9}" srcOrd="4" destOrd="0" presId="urn:microsoft.com/office/officeart/2005/8/layout/radial4"/>
    <dgm:cxn modelId="{6ED5480D-7A30-4574-B635-4D7F3E515CA2}" type="presParOf" srcId="{C1EA00B4-4A0E-4BC1-A4FD-83A68D990FD4}" destId="{8FF7D69A-0C7A-411C-84AF-278CA9BF9C35}" srcOrd="5" destOrd="0" presId="urn:microsoft.com/office/officeart/2005/8/layout/radial4"/>
    <dgm:cxn modelId="{24E32FC1-4811-4171-836C-934663781357}" type="presParOf" srcId="{C1EA00B4-4A0E-4BC1-A4FD-83A68D990FD4}" destId="{97D54518-187C-4AA4-A6D1-50C0DCD66427}" srcOrd="6" destOrd="0" presId="urn:microsoft.com/office/officeart/2005/8/layout/radial4"/>
    <dgm:cxn modelId="{FDD01D4C-72BA-4B81-B1F3-BCDE531E93D3}" type="presParOf" srcId="{C1EA00B4-4A0E-4BC1-A4FD-83A68D990FD4}" destId="{9939BB84-7045-49E5-8217-5E72B4798562}" srcOrd="7" destOrd="0" presId="urn:microsoft.com/office/officeart/2005/8/layout/radial4"/>
    <dgm:cxn modelId="{BD50225F-9DA3-4799-A70A-4E3066832D29}" type="presParOf" srcId="{C1EA00B4-4A0E-4BC1-A4FD-83A68D990FD4}" destId="{7EFB74AF-4715-4C71-9DB5-7E1A46788EAE}" srcOrd="8" destOrd="0" presId="urn:microsoft.com/office/officeart/2005/8/layout/radial4"/>
    <dgm:cxn modelId="{07E61120-141E-4E3C-8088-1809D42CA319}" type="presParOf" srcId="{C1EA00B4-4A0E-4BC1-A4FD-83A68D990FD4}" destId="{388A160B-F23B-4D42-B24F-222AB722DF8A}" srcOrd="9" destOrd="0" presId="urn:microsoft.com/office/officeart/2005/8/layout/radial4"/>
    <dgm:cxn modelId="{07FD347F-F0DE-4E5B-8DE0-D4DA3FE14B0E}" type="presParOf" srcId="{C1EA00B4-4A0E-4BC1-A4FD-83A68D990FD4}" destId="{47BDCC55-4B90-413A-B8B8-89C8A60BA90B}" srcOrd="10" destOrd="0" presId="urn:microsoft.com/office/officeart/2005/8/layout/radial4"/>
    <dgm:cxn modelId="{2E98913B-A0D4-4E47-9CD1-475AC7367ABE}" type="presParOf" srcId="{C1EA00B4-4A0E-4BC1-A4FD-83A68D990FD4}" destId="{35FE7904-331C-40C9-9EC6-0E5AC5BDF970}" srcOrd="11" destOrd="0" presId="urn:microsoft.com/office/officeart/2005/8/layout/radial4"/>
    <dgm:cxn modelId="{6B84DC38-5868-4F5F-A676-49C188271ADD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0AEA780F-C652-4332-A95F-5E8A084323FA}" type="presOf" srcId="{AE352902-E7E5-4C5C-A30A-9EAE18EA3E60}" destId="{C5F18974-7C2F-457C-9959-12F0A3B6CAD9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C8B6E461-23AA-4F34-8492-4B5D96B54548}" type="presOf" srcId="{605F8D90-A927-48F0-A6FD-C4D9A706F742}" destId="{35FE7904-331C-40C9-9EC6-0E5AC5BDF970}" srcOrd="0" destOrd="0" presId="urn:microsoft.com/office/officeart/2005/8/layout/radial4"/>
    <dgm:cxn modelId="{6B00686A-5527-47D8-9C81-AB772D78D503}" type="presOf" srcId="{B7FAAE28-19A8-4B67-8B4D-E22622E7FFB9}" destId="{9C05470B-2B15-47B1-82B6-A53719C20638}" srcOrd="0" destOrd="0" presId="urn:microsoft.com/office/officeart/2005/8/layout/radial4"/>
    <dgm:cxn modelId="{4BDA2F4F-AE20-4988-B6AC-7CB18CAACEFB}" type="presOf" srcId="{703B137C-CDBF-4DF0-9112-A6C01D37E8C3}" destId="{9939BB84-7045-49E5-8217-5E72B4798562}" srcOrd="0" destOrd="0" presId="urn:microsoft.com/office/officeart/2005/8/layout/radial4"/>
    <dgm:cxn modelId="{71A59D57-1DF8-40C6-A1EA-1421A2469E49}" type="presOf" srcId="{A9B16E14-D616-4452-949F-EE734B7614D1}" destId="{7EFB74AF-4715-4C71-9DB5-7E1A46788EAE}" srcOrd="0" destOrd="0" presId="urn:microsoft.com/office/officeart/2005/8/layout/radial4"/>
    <dgm:cxn modelId="{AE460F7E-5AE9-4916-B504-7F5791DCA8F3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227D19A-A036-4164-A9D8-D6056A103364}" type="presOf" srcId="{A581DFC3-4917-4187-A014-F8C668098D07}" destId="{7EDF3D32-18A4-4972-9B63-1A1FFEBFF728}" srcOrd="0" destOrd="0" presId="urn:microsoft.com/office/officeart/2005/8/layout/radial4"/>
    <dgm:cxn modelId="{12B9EFAC-22A0-450B-AF52-8E3847D01489}" type="presOf" srcId="{843A1F57-9951-4FED-B090-F779A0F3FFCA}" destId="{8FF7D69A-0C7A-411C-84AF-278CA9BF9C35}" srcOrd="0" destOrd="0" presId="urn:microsoft.com/office/officeart/2005/8/layout/radial4"/>
    <dgm:cxn modelId="{B35D5FB1-19DA-4461-8668-14310EF4FFBD}" type="presOf" srcId="{FB23AB01-F31E-491E-8179-D70B7BA7A01B}" destId="{E85B08FE-DB8D-4530-AEF0-621436585F58}" srcOrd="0" destOrd="0" presId="urn:microsoft.com/office/officeart/2005/8/layout/radial4"/>
    <dgm:cxn modelId="{075861B4-39FA-4B22-866F-56A24A05EC5E}" type="presOf" srcId="{2999A799-2ACB-407C-B60E-4879E25A2AB5}" destId="{47BDCC55-4B90-413A-B8B8-89C8A60BA90B}" srcOrd="0" destOrd="0" presId="urn:microsoft.com/office/officeart/2005/8/layout/radial4"/>
    <dgm:cxn modelId="{B730DAB8-F9CC-4FCC-9028-358DE592096C}" type="presOf" srcId="{B822A2D2-FB89-4C7D-8336-1DD0F4F21E12}" destId="{388A160B-F23B-4D42-B24F-222AB722DF8A}" srcOrd="0" destOrd="0" presId="urn:microsoft.com/office/officeart/2005/8/layout/radial4"/>
    <dgm:cxn modelId="{54B8E6C9-0CF8-430C-87E7-C97C92F64AD6}" type="presOf" srcId="{14FA7906-B2D7-4C23-BF07-10DA4DA6FF76}" destId="{C1EA00B4-4A0E-4BC1-A4FD-83A68D990FD4}" srcOrd="0" destOrd="0" presId="urn:microsoft.com/office/officeart/2005/8/layout/radial4"/>
    <dgm:cxn modelId="{AC0A01D5-C6FD-4F20-945B-6EC72BEFD178}" type="presOf" srcId="{5521EB7D-27A2-4DD0-93FB-729C680CBE0E}" destId="{97D54518-187C-4AA4-A6D1-50C0DCD66427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D22304EE-64C1-493B-9179-84979111C2C1}" type="presOf" srcId="{A9468A9F-AE8C-4504-80DE-13BA9DD815F1}" destId="{2E71462E-7F1D-4548-BF28-730E4F344BB8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6D9F9D76-084E-4FB9-BA68-9D677A100BB2}" type="presParOf" srcId="{C1EA00B4-4A0E-4BC1-A4FD-83A68D990FD4}" destId="{106C14B8-8E4F-434D-8F56-69638D232423}" srcOrd="0" destOrd="0" presId="urn:microsoft.com/office/officeart/2005/8/layout/radial4"/>
    <dgm:cxn modelId="{585F8432-3424-4ECF-AA9A-A1BA18348F8A}" type="presParOf" srcId="{C1EA00B4-4A0E-4BC1-A4FD-83A68D990FD4}" destId="{9C05470B-2B15-47B1-82B6-A53719C20638}" srcOrd="1" destOrd="0" presId="urn:microsoft.com/office/officeart/2005/8/layout/radial4"/>
    <dgm:cxn modelId="{0106565A-CE7B-48B1-9F22-B0E66AB06677}" type="presParOf" srcId="{C1EA00B4-4A0E-4BC1-A4FD-83A68D990FD4}" destId="{2E71462E-7F1D-4548-BF28-730E4F344BB8}" srcOrd="2" destOrd="0" presId="urn:microsoft.com/office/officeart/2005/8/layout/radial4"/>
    <dgm:cxn modelId="{92CB1949-F6C9-40DD-8CE6-28294CBCE55D}" type="presParOf" srcId="{C1EA00B4-4A0E-4BC1-A4FD-83A68D990FD4}" destId="{E85B08FE-DB8D-4530-AEF0-621436585F58}" srcOrd="3" destOrd="0" presId="urn:microsoft.com/office/officeart/2005/8/layout/radial4"/>
    <dgm:cxn modelId="{0DCCF778-BF36-48E4-B590-444C1D4A6EC7}" type="presParOf" srcId="{C1EA00B4-4A0E-4BC1-A4FD-83A68D990FD4}" destId="{C5F18974-7C2F-457C-9959-12F0A3B6CAD9}" srcOrd="4" destOrd="0" presId="urn:microsoft.com/office/officeart/2005/8/layout/radial4"/>
    <dgm:cxn modelId="{7FA5B3F8-C47C-42C4-8CE3-BFA2F5019774}" type="presParOf" srcId="{C1EA00B4-4A0E-4BC1-A4FD-83A68D990FD4}" destId="{8FF7D69A-0C7A-411C-84AF-278CA9BF9C35}" srcOrd="5" destOrd="0" presId="urn:microsoft.com/office/officeart/2005/8/layout/radial4"/>
    <dgm:cxn modelId="{B1EFE97C-117F-4CED-8337-0D2B7F08A855}" type="presParOf" srcId="{C1EA00B4-4A0E-4BC1-A4FD-83A68D990FD4}" destId="{97D54518-187C-4AA4-A6D1-50C0DCD66427}" srcOrd="6" destOrd="0" presId="urn:microsoft.com/office/officeart/2005/8/layout/radial4"/>
    <dgm:cxn modelId="{C4405C11-0690-43E0-B2E0-9D8724D8797A}" type="presParOf" srcId="{C1EA00B4-4A0E-4BC1-A4FD-83A68D990FD4}" destId="{9939BB84-7045-49E5-8217-5E72B4798562}" srcOrd="7" destOrd="0" presId="urn:microsoft.com/office/officeart/2005/8/layout/radial4"/>
    <dgm:cxn modelId="{D4C1E7C2-2427-4844-ABC8-02F45A8F9317}" type="presParOf" srcId="{C1EA00B4-4A0E-4BC1-A4FD-83A68D990FD4}" destId="{7EFB74AF-4715-4C71-9DB5-7E1A46788EAE}" srcOrd="8" destOrd="0" presId="urn:microsoft.com/office/officeart/2005/8/layout/radial4"/>
    <dgm:cxn modelId="{5C70042C-D373-4945-90FB-B082CA64A61E}" type="presParOf" srcId="{C1EA00B4-4A0E-4BC1-A4FD-83A68D990FD4}" destId="{388A160B-F23B-4D42-B24F-222AB722DF8A}" srcOrd="9" destOrd="0" presId="urn:microsoft.com/office/officeart/2005/8/layout/radial4"/>
    <dgm:cxn modelId="{99937281-2822-4BED-8253-CBB34C9FA20E}" type="presParOf" srcId="{C1EA00B4-4A0E-4BC1-A4FD-83A68D990FD4}" destId="{47BDCC55-4B90-413A-B8B8-89C8A60BA90B}" srcOrd="10" destOrd="0" presId="urn:microsoft.com/office/officeart/2005/8/layout/radial4"/>
    <dgm:cxn modelId="{F8E963F6-4A19-47B4-B56A-1EEF52C8A930}" type="presParOf" srcId="{C1EA00B4-4A0E-4BC1-A4FD-83A68D990FD4}" destId="{35FE7904-331C-40C9-9EC6-0E5AC5BDF970}" srcOrd="11" destOrd="0" presId="urn:microsoft.com/office/officeart/2005/8/layout/radial4"/>
    <dgm:cxn modelId="{7351D6A4-E18A-4378-B96B-3FBC7C1E9160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BFF75F1D-98EB-41B0-B296-BEA33EC1B0F7}" type="presOf" srcId="{14FA7906-B2D7-4C23-BF07-10DA4DA6FF76}" destId="{C1EA00B4-4A0E-4BC1-A4FD-83A68D990FD4}" srcOrd="0" destOrd="0" presId="urn:microsoft.com/office/officeart/2005/8/layout/radial4"/>
    <dgm:cxn modelId="{EF8F7E1D-E83E-4A4F-A437-04367EB3CA5E}" type="presOf" srcId="{5521EB7D-27A2-4DD0-93FB-729C680CBE0E}" destId="{97D54518-187C-4AA4-A6D1-50C0DCD66427}" srcOrd="0" destOrd="0" presId="urn:microsoft.com/office/officeart/2005/8/layout/radial4"/>
    <dgm:cxn modelId="{EA47DA23-EF7B-42CA-8A8B-85842D307365}" type="presOf" srcId="{FB23AB01-F31E-491E-8179-D70B7BA7A01B}" destId="{E85B08FE-DB8D-4530-AEF0-621436585F58}" srcOrd="0" destOrd="0" presId="urn:microsoft.com/office/officeart/2005/8/layout/radial4"/>
    <dgm:cxn modelId="{7ACA1725-ED2F-442D-AD22-A513C69C82B0}" type="presOf" srcId="{703B137C-CDBF-4DF0-9112-A6C01D37E8C3}" destId="{9939BB84-7045-49E5-8217-5E72B4798562}" srcOrd="0" destOrd="0" presId="urn:microsoft.com/office/officeart/2005/8/layout/radial4"/>
    <dgm:cxn modelId="{F47D9A40-D786-4E05-A5AC-858056090612}" type="presOf" srcId="{605F8D90-A927-48F0-A6FD-C4D9A706F742}" destId="{35FE7904-331C-40C9-9EC6-0E5AC5BDF970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B608D369-F511-4886-8020-F0BCB76926F9}" type="presOf" srcId="{843A1F57-9951-4FED-B090-F779A0F3FFCA}" destId="{8FF7D69A-0C7A-411C-84AF-278CA9BF9C35}" srcOrd="0" destOrd="0" presId="urn:microsoft.com/office/officeart/2005/8/layout/radial4"/>
    <dgm:cxn modelId="{478DCD4D-53EB-4AE4-A1AE-37A343B1EBA4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75FF89B3-FFF9-4B6E-8D36-CE7F867FF68E}" type="presOf" srcId="{B822A2D2-FB89-4C7D-8336-1DD0F4F21E12}" destId="{388A160B-F23B-4D42-B24F-222AB722DF8A}" srcOrd="0" destOrd="0" presId="urn:microsoft.com/office/officeart/2005/8/layout/radial4"/>
    <dgm:cxn modelId="{841C30B4-AB7E-4603-8B28-254D4C7D196C}" type="presOf" srcId="{A581DFC3-4917-4187-A014-F8C668098D07}" destId="{7EDF3D32-18A4-4972-9B63-1A1FFEBFF728}" srcOrd="0" destOrd="0" presId="urn:microsoft.com/office/officeart/2005/8/layout/radial4"/>
    <dgm:cxn modelId="{9318CEC0-F3E5-4EFD-9657-F694DBAC7A1E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9DF128DA-1E9B-455A-8B69-004DC3A626B2}" type="presOf" srcId="{B7FAAE28-19A8-4B67-8B4D-E22622E7FFB9}" destId="{9C05470B-2B15-47B1-82B6-A53719C20638}" srcOrd="0" destOrd="0" presId="urn:microsoft.com/office/officeart/2005/8/layout/radial4"/>
    <dgm:cxn modelId="{8DE2FBDE-7FBF-4C99-9BCA-13E77CA73D6E}" type="presOf" srcId="{A9468A9F-AE8C-4504-80DE-13BA9DD815F1}" destId="{2E71462E-7F1D-4548-BF28-730E4F344BB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DD1A66E6-F08A-4594-8080-55E32D7D6A82}" type="presOf" srcId="{AE352902-E7E5-4C5C-A30A-9EAE18EA3E60}" destId="{C5F18974-7C2F-457C-9959-12F0A3B6CAD9}" srcOrd="0" destOrd="0" presId="urn:microsoft.com/office/officeart/2005/8/layout/radial4"/>
    <dgm:cxn modelId="{4C925EEA-118C-4EF8-A0FB-2B50E27C8F6F}" type="presOf" srcId="{A9B16E14-D616-4452-949F-EE734B7614D1}" destId="{7EFB74AF-4715-4C71-9DB5-7E1A46788EAE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7204D509-C6CB-425D-97AB-765661965B3C}" type="presParOf" srcId="{C1EA00B4-4A0E-4BC1-A4FD-83A68D990FD4}" destId="{106C14B8-8E4F-434D-8F56-69638D232423}" srcOrd="0" destOrd="0" presId="urn:microsoft.com/office/officeart/2005/8/layout/radial4"/>
    <dgm:cxn modelId="{CB7AE779-D837-47F2-98A8-363B471650A8}" type="presParOf" srcId="{C1EA00B4-4A0E-4BC1-A4FD-83A68D990FD4}" destId="{9C05470B-2B15-47B1-82B6-A53719C20638}" srcOrd="1" destOrd="0" presId="urn:microsoft.com/office/officeart/2005/8/layout/radial4"/>
    <dgm:cxn modelId="{08907EA3-A685-4874-B027-58C130629D50}" type="presParOf" srcId="{C1EA00B4-4A0E-4BC1-A4FD-83A68D990FD4}" destId="{2E71462E-7F1D-4548-BF28-730E4F344BB8}" srcOrd="2" destOrd="0" presId="urn:microsoft.com/office/officeart/2005/8/layout/radial4"/>
    <dgm:cxn modelId="{DCE8E89A-1E6A-4EFE-8C16-D092E7372485}" type="presParOf" srcId="{C1EA00B4-4A0E-4BC1-A4FD-83A68D990FD4}" destId="{E85B08FE-DB8D-4530-AEF0-621436585F58}" srcOrd="3" destOrd="0" presId="urn:microsoft.com/office/officeart/2005/8/layout/radial4"/>
    <dgm:cxn modelId="{60E3DDD7-B903-48FF-83F9-32C3F79452FE}" type="presParOf" srcId="{C1EA00B4-4A0E-4BC1-A4FD-83A68D990FD4}" destId="{C5F18974-7C2F-457C-9959-12F0A3B6CAD9}" srcOrd="4" destOrd="0" presId="urn:microsoft.com/office/officeart/2005/8/layout/radial4"/>
    <dgm:cxn modelId="{A850DCD3-BCA0-4852-895C-FEA49998A730}" type="presParOf" srcId="{C1EA00B4-4A0E-4BC1-A4FD-83A68D990FD4}" destId="{8FF7D69A-0C7A-411C-84AF-278CA9BF9C35}" srcOrd="5" destOrd="0" presId="urn:microsoft.com/office/officeart/2005/8/layout/radial4"/>
    <dgm:cxn modelId="{B32029A4-5A3C-4517-B39C-50F7DD4B8C06}" type="presParOf" srcId="{C1EA00B4-4A0E-4BC1-A4FD-83A68D990FD4}" destId="{97D54518-187C-4AA4-A6D1-50C0DCD66427}" srcOrd="6" destOrd="0" presId="urn:microsoft.com/office/officeart/2005/8/layout/radial4"/>
    <dgm:cxn modelId="{0EDA16CC-6D9D-4DCC-B88D-BE80F443621C}" type="presParOf" srcId="{C1EA00B4-4A0E-4BC1-A4FD-83A68D990FD4}" destId="{9939BB84-7045-49E5-8217-5E72B4798562}" srcOrd="7" destOrd="0" presId="urn:microsoft.com/office/officeart/2005/8/layout/radial4"/>
    <dgm:cxn modelId="{24B110BB-DE29-449A-A7C4-6C6D0C655C4A}" type="presParOf" srcId="{C1EA00B4-4A0E-4BC1-A4FD-83A68D990FD4}" destId="{7EFB74AF-4715-4C71-9DB5-7E1A46788EAE}" srcOrd="8" destOrd="0" presId="urn:microsoft.com/office/officeart/2005/8/layout/radial4"/>
    <dgm:cxn modelId="{60BFD4E8-F266-4D8C-AE38-570D08846430}" type="presParOf" srcId="{C1EA00B4-4A0E-4BC1-A4FD-83A68D990FD4}" destId="{388A160B-F23B-4D42-B24F-222AB722DF8A}" srcOrd="9" destOrd="0" presId="urn:microsoft.com/office/officeart/2005/8/layout/radial4"/>
    <dgm:cxn modelId="{76A4E97D-215F-404C-A234-BC9F8F96ADDB}" type="presParOf" srcId="{C1EA00B4-4A0E-4BC1-A4FD-83A68D990FD4}" destId="{47BDCC55-4B90-413A-B8B8-89C8A60BA90B}" srcOrd="10" destOrd="0" presId="urn:microsoft.com/office/officeart/2005/8/layout/radial4"/>
    <dgm:cxn modelId="{F69F4022-5BED-40FE-AA8A-BD9271EF336C}" type="presParOf" srcId="{C1EA00B4-4A0E-4BC1-A4FD-83A68D990FD4}" destId="{35FE7904-331C-40C9-9EC6-0E5AC5BDF970}" srcOrd="11" destOrd="0" presId="urn:microsoft.com/office/officeart/2005/8/layout/radial4"/>
    <dgm:cxn modelId="{7BEE63BC-BF0C-4A01-88D7-DD32EFCF5EED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8F6ADE14-1B3F-4E1B-8EEF-EE4B69FC77D9}" type="presOf" srcId="{2999A799-2ACB-407C-B60E-4879E25A2AB5}" destId="{47BDCC55-4B90-413A-B8B8-89C8A60BA90B}" srcOrd="0" destOrd="0" presId="urn:microsoft.com/office/officeart/2005/8/layout/radial4"/>
    <dgm:cxn modelId="{52CC1E17-D2C8-4436-B3AE-59A0B3615EC7}" type="presOf" srcId="{843A1F57-9951-4FED-B090-F779A0F3FFCA}" destId="{8FF7D69A-0C7A-411C-84AF-278CA9BF9C35}" srcOrd="0" destOrd="0" presId="urn:microsoft.com/office/officeart/2005/8/layout/radial4"/>
    <dgm:cxn modelId="{C4D4403E-3427-43AC-ADE9-D45AE03F0DCE}" type="presOf" srcId="{14FA7906-B2D7-4C23-BF07-10DA4DA6FF76}" destId="{C1EA00B4-4A0E-4BC1-A4FD-83A68D990FD4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F11A8152-CEBF-47B4-B6E0-B7DCBBAB0EE1}" type="presOf" srcId="{88E2041A-9D66-4117-A61F-5D56B5324A7E}" destId="{106C14B8-8E4F-434D-8F56-69638D232423}" srcOrd="0" destOrd="0" presId="urn:microsoft.com/office/officeart/2005/8/layout/radial4"/>
    <dgm:cxn modelId="{5617AA5A-8AC4-459B-B048-D7F2F682C03A}" type="presOf" srcId="{A9468A9F-AE8C-4504-80DE-13BA9DD815F1}" destId="{2E71462E-7F1D-4548-BF28-730E4F344BB8}" srcOrd="0" destOrd="0" presId="urn:microsoft.com/office/officeart/2005/8/layout/radial4"/>
    <dgm:cxn modelId="{14B28580-C546-49D7-9FF1-70ED282568E7}" type="presOf" srcId="{A581DFC3-4917-4187-A014-F8C668098D07}" destId="{7EDF3D32-18A4-4972-9B63-1A1FFEBFF728}" srcOrd="0" destOrd="0" presId="urn:microsoft.com/office/officeart/2005/8/layout/radial4"/>
    <dgm:cxn modelId="{34FB7582-88FF-413F-9176-6F89DB71CA47}" type="presOf" srcId="{FB23AB01-F31E-491E-8179-D70B7BA7A01B}" destId="{E85B08FE-DB8D-4530-AEF0-621436585F5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69DD5A89-D917-4435-9593-A119B91A63E6}" type="presOf" srcId="{703B137C-CDBF-4DF0-9112-A6C01D37E8C3}" destId="{9939BB84-7045-49E5-8217-5E72B4798562}" srcOrd="0" destOrd="0" presId="urn:microsoft.com/office/officeart/2005/8/layout/radial4"/>
    <dgm:cxn modelId="{69146296-AAA6-477F-8841-65653FCAA37C}" type="presOf" srcId="{B822A2D2-FB89-4C7D-8336-1DD0F4F21E12}" destId="{388A160B-F23B-4D42-B24F-222AB722DF8A}" srcOrd="0" destOrd="0" presId="urn:microsoft.com/office/officeart/2005/8/layout/radial4"/>
    <dgm:cxn modelId="{60858D99-0096-4B09-A38F-364562174D8A}" type="presOf" srcId="{B7FAAE28-19A8-4B67-8B4D-E22622E7FFB9}" destId="{9C05470B-2B15-47B1-82B6-A53719C20638}" srcOrd="0" destOrd="0" presId="urn:microsoft.com/office/officeart/2005/8/layout/radial4"/>
    <dgm:cxn modelId="{8952939B-568B-4DB7-B381-2D749ECA608B}" type="presOf" srcId="{605F8D90-A927-48F0-A6FD-C4D9A706F742}" destId="{35FE7904-331C-40C9-9EC6-0E5AC5BDF970}" srcOrd="0" destOrd="0" presId="urn:microsoft.com/office/officeart/2005/8/layout/radial4"/>
    <dgm:cxn modelId="{52049DBA-8D1E-423A-9259-81E82020FB50}" type="presOf" srcId="{5521EB7D-27A2-4DD0-93FB-729C680CBE0E}" destId="{97D54518-187C-4AA4-A6D1-50C0DCD66427}" srcOrd="0" destOrd="0" presId="urn:microsoft.com/office/officeart/2005/8/layout/radial4"/>
    <dgm:cxn modelId="{E812FAD4-EA4D-4BBC-9DF9-6FD440F628CF}" type="presOf" srcId="{A9B16E14-D616-4452-949F-EE734B7614D1}" destId="{7EFB74AF-4715-4C71-9DB5-7E1A46788EAE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EAC29E6-BCA4-459A-B25E-5BE38057605C}" type="presOf" srcId="{AE352902-E7E5-4C5C-A30A-9EAE18EA3E60}" destId="{C5F18974-7C2F-457C-9959-12F0A3B6CAD9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75D58167-4223-4485-8A0D-A44CB96FAD7E}" type="presParOf" srcId="{C1EA00B4-4A0E-4BC1-A4FD-83A68D990FD4}" destId="{106C14B8-8E4F-434D-8F56-69638D232423}" srcOrd="0" destOrd="0" presId="urn:microsoft.com/office/officeart/2005/8/layout/radial4"/>
    <dgm:cxn modelId="{FAC714AA-E7B1-44C6-81F2-09D2602EB917}" type="presParOf" srcId="{C1EA00B4-4A0E-4BC1-A4FD-83A68D990FD4}" destId="{9C05470B-2B15-47B1-82B6-A53719C20638}" srcOrd="1" destOrd="0" presId="urn:microsoft.com/office/officeart/2005/8/layout/radial4"/>
    <dgm:cxn modelId="{1A400F29-5823-49FC-917A-B8800C442CD8}" type="presParOf" srcId="{C1EA00B4-4A0E-4BC1-A4FD-83A68D990FD4}" destId="{2E71462E-7F1D-4548-BF28-730E4F344BB8}" srcOrd="2" destOrd="0" presId="urn:microsoft.com/office/officeart/2005/8/layout/radial4"/>
    <dgm:cxn modelId="{0D37BB2B-07B1-4E80-A9D3-702930203612}" type="presParOf" srcId="{C1EA00B4-4A0E-4BC1-A4FD-83A68D990FD4}" destId="{E85B08FE-DB8D-4530-AEF0-621436585F58}" srcOrd="3" destOrd="0" presId="urn:microsoft.com/office/officeart/2005/8/layout/radial4"/>
    <dgm:cxn modelId="{D8318423-04E5-49A4-AE06-B0383C2C658B}" type="presParOf" srcId="{C1EA00B4-4A0E-4BC1-A4FD-83A68D990FD4}" destId="{C5F18974-7C2F-457C-9959-12F0A3B6CAD9}" srcOrd="4" destOrd="0" presId="urn:microsoft.com/office/officeart/2005/8/layout/radial4"/>
    <dgm:cxn modelId="{4FE2D48A-4EB9-4F22-9DBE-DB8731D5183C}" type="presParOf" srcId="{C1EA00B4-4A0E-4BC1-A4FD-83A68D990FD4}" destId="{8FF7D69A-0C7A-411C-84AF-278CA9BF9C35}" srcOrd="5" destOrd="0" presId="urn:microsoft.com/office/officeart/2005/8/layout/radial4"/>
    <dgm:cxn modelId="{85285CCA-F486-49E0-A032-EDAA88FD6DFC}" type="presParOf" srcId="{C1EA00B4-4A0E-4BC1-A4FD-83A68D990FD4}" destId="{97D54518-187C-4AA4-A6D1-50C0DCD66427}" srcOrd="6" destOrd="0" presId="urn:microsoft.com/office/officeart/2005/8/layout/radial4"/>
    <dgm:cxn modelId="{23D11C96-7DB1-407A-9DC3-C815583E46CB}" type="presParOf" srcId="{C1EA00B4-4A0E-4BC1-A4FD-83A68D990FD4}" destId="{9939BB84-7045-49E5-8217-5E72B4798562}" srcOrd="7" destOrd="0" presId="urn:microsoft.com/office/officeart/2005/8/layout/radial4"/>
    <dgm:cxn modelId="{3DB7E8D1-F202-402E-BC71-317DC6EE92CE}" type="presParOf" srcId="{C1EA00B4-4A0E-4BC1-A4FD-83A68D990FD4}" destId="{7EFB74AF-4715-4C71-9DB5-7E1A46788EAE}" srcOrd="8" destOrd="0" presId="urn:microsoft.com/office/officeart/2005/8/layout/radial4"/>
    <dgm:cxn modelId="{A2A6CB91-9E86-490F-8937-1E8475DDE308}" type="presParOf" srcId="{C1EA00B4-4A0E-4BC1-A4FD-83A68D990FD4}" destId="{388A160B-F23B-4D42-B24F-222AB722DF8A}" srcOrd="9" destOrd="0" presId="urn:microsoft.com/office/officeart/2005/8/layout/radial4"/>
    <dgm:cxn modelId="{21E7EFD2-96DE-40B0-95B9-BB01CC68306F}" type="presParOf" srcId="{C1EA00B4-4A0E-4BC1-A4FD-83A68D990FD4}" destId="{47BDCC55-4B90-413A-B8B8-89C8A60BA90B}" srcOrd="10" destOrd="0" presId="urn:microsoft.com/office/officeart/2005/8/layout/radial4"/>
    <dgm:cxn modelId="{72BDB1A0-8248-4465-830C-923AB268D2DC}" type="presParOf" srcId="{C1EA00B4-4A0E-4BC1-A4FD-83A68D990FD4}" destId="{35FE7904-331C-40C9-9EC6-0E5AC5BDF970}" srcOrd="11" destOrd="0" presId="urn:microsoft.com/office/officeart/2005/8/layout/radial4"/>
    <dgm:cxn modelId="{CB2D4E13-84C8-4DBD-868B-8F581D9FE736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31C09404-EBA2-45DA-86E4-0E4E59B796A1}" type="presOf" srcId="{2999A799-2ACB-407C-B60E-4879E25A2AB5}" destId="{47BDCC55-4B90-413A-B8B8-89C8A60BA90B}" srcOrd="0" destOrd="0" presId="urn:microsoft.com/office/officeart/2005/8/layout/radial4"/>
    <dgm:cxn modelId="{2A278E12-0540-4C1D-A906-1124F167D760}" type="presOf" srcId="{14FA7906-B2D7-4C23-BF07-10DA4DA6FF76}" destId="{C1EA00B4-4A0E-4BC1-A4FD-83A68D990FD4}" srcOrd="0" destOrd="0" presId="urn:microsoft.com/office/officeart/2005/8/layout/radial4"/>
    <dgm:cxn modelId="{B47C5716-8A45-456E-925C-104FD6610B97}" type="presOf" srcId="{843A1F57-9951-4FED-B090-F779A0F3FFCA}" destId="{8FF7D69A-0C7A-411C-84AF-278CA9BF9C35}" srcOrd="0" destOrd="0" presId="urn:microsoft.com/office/officeart/2005/8/layout/radial4"/>
    <dgm:cxn modelId="{13305F1F-95DF-408E-B806-409CE2565268}" type="presOf" srcId="{88E2041A-9D66-4117-A61F-5D56B5324A7E}" destId="{106C14B8-8E4F-434D-8F56-69638D232423}" srcOrd="0" destOrd="0" presId="urn:microsoft.com/office/officeart/2005/8/layout/radial4"/>
    <dgm:cxn modelId="{CC781627-0078-417A-8F13-E30D351DF44F}" type="presOf" srcId="{605F8D90-A927-48F0-A6FD-C4D9A706F742}" destId="{35FE7904-331C-40C9-9EC6-0E5AC5BDF970}" srcOrd="0" destOrd="0" presId="urn:microsoft.com/office/officeart/2005/8/layout/radial4"/>
    <dgm:cxn modelId="{F014DC5D-E799-43FC-AA18-59CFCA6ABF62}" type="presOf" srcId="{A9B16E14-D616-4452-949F-EE734B7614D1}" destId="{7EFB74AF-4715-4C71-9DB5-7E1A46788EAE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BBB40865-0283-45CE-8BCF-115F877910E7}" type="presOf" srcId="{B7FAAE28-19A8-4B67-8B4D-E22622E7FFB9}" destId="{9C05470B-2B15-47B1-82B6-A53719C20638}" srcOrd="0" destOrd="0" presId="urn:microsoft.com/office/officeart/2005/8/layout/radial4"/>
    <dgm:cxn modelId="{F5D7C74A-D333-44B0-95B7-66B5E8FD6A0C}" type="presOf" srcId="{AE352902-E7E5-4C5C-A30A-9EAE18EA3E60}" destId="{C5F18974-7C2F-457C-9959-12F0A3B6CAD9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87533484-5289-4C2D-B0AE-52709823CDE6}" type="presOf" srcId="{FB23AB01-F31E-491E-8179-D70B7BA7A01B}" destId="{E85B08FE-DB8D-4530-AEF0-621436585F58}" srcOrd="0" destOrd="0" presId="urn:microsoft.com/office/officeart/2005/8/layout/radial4"/>
    <dgm:cxn modelId="{CDA88C84-7949-42F1-9D41-434A6BC5958B}" type="presOf" srcId="{5521EB7D-27A2-4DD0-93FB-729C680CBE0E}" destId="{97D54518-187C-4AA4-A6D1-50C0DCD66427}" srcOrd="0" destOrd="0" presId="urn:microsoft.com/office/officeart/2005/8/layout/radial4"/>
    <dgm:cxn modelId="{8019A9B9-FE6B-448D-9BA4-2EADB27B72DC}" type="presOf" srcId="{B822A2D2-FB89-4C7D-8336-1DD0F4F21E12}" destId="{388A160B-F23B-4D42-B24F-222AB722DF8A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0B806F2-EED8-4668-84A7-761FEEFDDD77}" type="presOf" srcId="{A9468A9F-AE8C-4504-80DE-13BA9DD815F1}" destId="{2E71462E-7F1D-4548-BF28-730E4F344BB8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7C3627F3-AC16-459D-9526-79C076B3C0E5}" type="presOf" srcId="{703B137C-CDBF-4DF0-9112-A6C01D37E8C3}" destId="{9939BB84-7045-49E5-8217-5E72B4798562}" srcOrd="0" destOrd="0" presId="urn:microsoft.com/office/officeart/2005/8/layout/radial4"/>
    <dgm:cxn modelId="{3C312AFC-8DA5-47D9-8331-9DD1AEE35330}" type="presOf" srcId="{A581DFC3-4917-4187-A014-F8C668098D07}" destId="{7EDF3D32-18A4-4972-9B63-1A1FFEBFF72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34817D22-620D-45F6-957D-97A0505F20CF}" type="presParOf" srcId="{C1EA00B4-4A0E-4BC1-A4FD-83A68D990FD4}" destId="{106C14B8-8E4F-434D-8F56-69638D232423}" srcOrd="0" destOrd="0" presId="urn:microsoft.com/office/officeart/2005/8/layout/radial4"/>
    <dgm:cxn modelId="{63E8F480-19BC-4549-9691-70AFA8BBF2C3}" type="presParOf" srcId="{C1EA00B4-4A0E-4BC1-A4FD-83A68D990FD4}" destId="{9C05470B-2B15-47B1-82B6-A53719C20638}" srcOrd="1" destOrd="0" presId="urn:microsoft.com/office/officeart/2005/8/layout/radial4"/>
    <dgm:cxn modelId="{3AF1A421-92CC-410A-A8EB-E47D85978861}" type="presParOf" srcId="{C1EA00B4-4A0E-4BC1-A4FD-83A68D990FD4}" destId="{2E71462E-7F1D-4548-BF28-730E4F344BB8}" srcOrd="2" destOrd="0" presId="urn:microsoft.com/office/officeart/2005/8/layout/radial4"/>
    <dgm:cxn modelId="{15CB2843-0C4B-4D6B-AD79-0752A58D9778}" type="presParOf" srcId="{C1EA00B4-4A0E-4BC1-A4FD-83A68D990FD4}" destId="{E85B08FE-DB8D-4530-AEF0-621436585F58}" srcOrd="3" destOrd="0" presId="urn:microsoft.com/office/officeart/2005/8/layout/radial4"/>
    <dgm:cxn modelId="{33AE6056-EFC3-4B51-8554-EE36E3EB4EDE}" type="presParOf" srcId="{C1EA00B4-4A0E-4BC1-A4FD-83A68D990FD4}" destId="{C5F18974-7C2F-457C-9959-12F0A3B6CAD9}" srcOrd="4" destOrd="0" presId="urn:microsoft.com/office/officeart/2005/8/layout/radial4"/>
    <dgm:cxn modelId="{DDBA71F4-7DA3-4776-A2E6-C1F59C9DB0B5}" type="presParOf" srcId="{C1EA00B4-4A0E-4BC1-A4FD-83A68D990FD4}" destId="{8FF7D69A-0C7A-411C-84AF-278CA9BF9C35}" srcOrd="5" destOrd="0" presId="urn:microsoft.com/office/officeart/2005/8/layout/radial4"/>
    <dgm:cxn modelId="{F0C1DD6E-2190-401D-96DD-6381126DD573}" type="presParOf" srcId="{C1EA00B4-4A0E-4BC1-A4FD-83A68D990FD4}" destId="{97D54518-187C-4AA4-A6D1-50C0DCD66427}" srcOrd="6" destOrd="0" presId="urn:microsoft.com/office/officeart/2005/8/layout/radial4"/>
    <dgm:cxn modelId="{022E8CE6-1A1F-44C4-8539-EDAB90D02D6F}" type="presParOf" srcId="{C1EA00B4-4A0E-4BC1-A4FD-83A68D990FD4}" destId="{9939BB84-7045-49E5-8217-5E72B4798562}" srcOrd="7" destOrd="0" presId="urn:microsoft.com/office/officeart/2005/8/layout/radial4"/>
    <dgm:cxn modelId="{5BE24140-752A-44BE-88E8-BBDFF54F5377}" type="presParOf" srcId="{C1EA00B4-4A0E-4BC1-A4FD-83A68D990FD4}" destId="{7EFB74AF-4715-4C71-9DB5-7E1A46788EAE}" srcOrd="8" destOrd="0" presId="urn:microsoft.com/office/officeart/2005/8/layout/radial4"/>
    <dgm:cxn modelId="{A1434BB2-BF51-4DEE-A999-7E9AB503B476}" type="presParOf" srcId="{C1EA00B4-4A0E-4BC1-A4FD-83A68D990FD4}" destId="{388A160B-F23B-4D42-B24F-222AB722DF8A}" srcOrd="9" destOrd="0" presId="urn:microsoft.com/office/officeart/2005/8/layout/radial4"/>
    <dgm:cxn modelId="{8D64B014-8724-497A-84A4-51B6F0551CFC}" type="presParOf" srcId="{C1EA00B4-4A0E-4BC1-A4FD-83A68D990FD4}" destId="{47BDCC55-4B90-413A-B8B8-89C8A60BA90B}" srcOrd="10" destOrd="0" presId="urn:microsoft.com/office/officeart/2005/8/layout/radial4"/>
    <dgm:cxn modelId="{6ADAB2DE-6ED6-45A3-B1D0-D4D96723854C}" type="presParOf" srcId="{C1EA00B4-4A0E-4BC1-A4FD-83A68D990FD4}" destId="{35FE7904-331C-40C9-9EC6-0E5AC5BDF970}" srcOrd="11" destOrd="0" presId="urn:microsoft.com/office/officeart/2005/8/layout/radial4"/>
    <dgm:cxn modelId="{B25D02B2-0A05-46D6-BB88-7DD46D718F20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7ADA4014-60F8-4F8E-8F6E-3B3D9DECB95B}" type="presOf" srcId="{A9468A9F-AE8C-4504-80DE-13BA9DD815F1}" destId="{2E71462E-7F1D-4548-BF28-730E4F344BB8}" srcOrd="0" destOrd="0" presId="urn:microsoft.com/office/officeart/2005/8/layout/radial4"/>
    <dgm:cxn modelId="{5A6FFC15-FF3D-4449-AEA3-96AA9938EF1F}" type="presOf" srcId="{2999A799-2ACB-407C-B60E-4879E25A2AB5}" destId="{47BDCC55-4B90-413A-B8B8-89C8A60BA90B}" srcOrd="0" destOrd="0" presId="urn:microsoft.com/office/officeart/2005/8/layout/radial4"/>
    <dgm:cxn modelId="{2BA96A18-4AC8-41BD-8E5E-10DD0A801B10}" type="presOf" srcId="{14FA7906-B2D7-4C23-BF07-10DA4DA6FF76}" destId="{C1EA00B4-4A0E-4BC1-A4FD-83A68D990FD4}" srcOrd="0" destOrd="0" presId="urn:microsoft.com/office/officeart/2005/8/layout/radial4"/>
    <dgm:cxn modelId="{8CF84F3D-BCB9-4CFD-801E-7061FB991564}" type="presOf" srcId="{703B137C-CDBF-4DF0-9112-A6C01D37E8C3}" destId="{9939BB84-7045-49E5-8217-5E72B4798562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F8CD3C48-3222-499F-8562-B9371F8BD45F}" type="presOf" srcId="{843A1F57-9951-4FED-B090-F779A0F3FFCA}" destId="{8FF7D69A-0C7A-411C-84AF-278CA9BF9C35}" srcOrd="0" destOrd="0" presId="urn:microsoft.com/office/officeart/2005/8/layout/radial4"/>
    <dgm:cxn modelId="{9141AA4B-814D-4296-9F10-FF5AD6A3071B}" type="presOf" srcId="{605F8D90-A927-48F0-A6FD-C4D9A706F742}" destId="{35FE7904-331C-40C9-9EC6-0E5AC5BDF970}" srcOrd="0" destOrd="0" presId="urn:microsoft.com/office/officeart/2005/8/layout/radial4"/>
    <dgm:cxn modelId="{2C2FCB53-5978-4963-86B3-7479EB435467}" type="presOf" srcId="{88E2041A-9D66-4117-A61F-5D56B5324A7E}" destId="{106C14B8-8E4F-434D-8F56-69638D232423}" srcOrd="0" destOrd="0" presId="urn:microsoft.com/office/officeart/2005/8/layout/radial4"/>
    <dgm:cxn modelId="{EE3CA758-4C36-47F0-8FBC-1E7A0C6A38C2}" type="presOf" srcId="{B822A2D2-FB89-4C7D-8336-1DD0F4F21E12}" destId="{388A160B-F23B-4D42-B24F-222AB722DF8A}" srcOrd="0" destOrd="0" presId="urn:microsoft.com/office/officeart/2005/8/layout/radial4"/>
    <dgm:cxn modelId="{6CC78F7D-427C-48BA-9458-15C22B9819AA}" type="presOf" srcId="{FB23AB01-F31E-491E-8179-D70B7BA7A01B}" destId="{E85B08FE-DB8D-4530-AEF0-621436585F5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0A2B7D8A-12CA-47EF-A33B-0236E816FAF6}" type="presOf" srcId="{AE352902-E7E5-4C5C-A30A-9EAE18EA3E60}" destId="{C5F18974-7C2F-457C-9959-12F0A3B6CAD9}" srcOrd="0" destOrd="0" presId="urn:microsoft.com/office/officeart/2005/8/layout/radial4"/>
    <dgm:cxn modelId="{30AFADA6-2EB8-4AB4-8398-53FB244AC77B}" type="presOf" srcId="{5521EB7D-27A2-4DD0-93FB-729C680CBE0E}" destId="{97D54518-187C-4AA4-A6D1-50C0DCD66427}" srcOrd="0" destOrd="0" presId="urn:microsoft.com/office/officeart/2005/8/layout/radial4"/>
    <dgm:cxn modelId="{A039BCB7-3B7A-4C51-B60D-6FF0EC7E6A8C}" type="presOf" srcId="{B7FAAE28-19A8-4B67-8B4D-E22622E7FFB9}" destId="{9C05470B-2B15-47B1-82B6-A53719C2063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C271FDF4-B5DA-46E1-8398-BF0DE93BB4CC}" type="presOf" srcId="{A9B16E14-D616-4452-949F-EE734B7614D1}" destId="{7EFB74AF-4715-4C71-9DB5-7E1A46788EAE}" srcOrd="0" destOrd="0" presId="urn:microsoft.com/office/officeart/2005/8/layout/radial4"/>
    <dgm:cxn modelId="{7210A5FC-14BB-48F2-9C7C-D7EDA9D268F4}" type="presOf" srcId="{A581DFC3-4917-4187-A014-F8C668098D07}" destId="{7EDF3D32-18A4-4972-9B63-1A1FFEBFF72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3202230C-2EB5-4686-8AE0-C583AE96A256}" type="presParOf" srcId="{C1EA00B4-4A0E-4BC1-A4FD-83A68D990FD4}" destId="{106C14B8-8E4F-434D-8F56-69638D232423}" srcOrd="0" destOrd="0" presId="urn:microsoft.com/office/officeart/2005/8/layout/radial4"/>
    <dgm:cxn modelId="{66305E24-785E-42E4-AF4B-18FBEAB8A8D6}" type="presParOf" srcId="{C1EA00B4-4A0E-4BC1-A4FD-83A68D990FD4}" destId="{9C05470B-2B15-47B1-82B6-A53719C20638}" srcOrd="1" destOrd="0" presId="urn:microsoft.com/office/officeart/2005/8/layout/radial4"/>
    <dgm:cxn modelId="{405BE43B-28E9-4C44-A893-97AB81B555CD}" type="presParOf" srcId="{C1EA00B4-4A0E-4BC1-A4FD-83A68D990FD4}" destId="{2E71462E-7F1D-4548-BF28-730E4F344BB8}" srcOrd="2" destOrd="0" presId="urn:microsoft.com/office/officeart/2005/8/layout/radial4"/>
    <dgm:cxn modelId="{A57A94A0-A078-4AC1-9E32-A0F85F88FD9A}" type="presParOf" srcId="{C1EA00B4-4A0E-4BC1-A4FD-83A68D990FD4}" destId="{E85B08FE-DB8D-4530-AEF0-621436585F58}" srcOrd="3" destOrd="0" presId="urn:microsoft.com/office/officeart/2005/8/layout/radial4"/>
    <dgm:cxn modelId="{510382C9-DD23-400B-8522-EDC597F4063C}" type="presParOf" srcId="{C1EA00B4-4A0E-4BC1-A4FD-83A68D990FD4}" destId="{C5F18974-7C2F-457C-9959-12F0A3B6CAD9}" srcOrd="4" destOrd="0" presId="urn:microsoft.com/office/officeart/2005/8/layout/radial4"/>
    <dgm:cxn modelId="{A89A997F-5E58-46CA-A214-04E795D301F7}" type="presParOf" srcId="{C1EA00B4-4A0E-4BC1-A4FD-83A68D990FD4}" destId="{8FF7D69A-0C7A-411C-84AF-278CA9BF9C35}" srcOrd="5" destOrd="0" presId="urn:microsoft.com/office/officeart/2005/8/layout/radial4"/>
    <dgm:cxn modelId="{54FF84EA-FB9E-4E87-A92C-8DC9696DAF41}" type="presParOf" srcId="{C1EA00B4-4A0E-4BC1-A4FD-83A68D990FD4}" destId="{97D54518-187C-4AA4-A6D1-50C0DCD66427}" srcOrd="6" destOrd="0" presId="urn:microsoft.com/office/officeart/2005/8/layout/radial4"/>
    <dgm:cxn modelId="{472E84AF-88C4-47D7-BA58-37C2AE0B69F2}" type="presParOf" srcId="{C1EA00B4-4A0E-4BC1-A4FD-83A68D990FD4}" destId="{9939BB84-7045-49E5-8217-5E72B4798562}" srcOrd="7" destOrd="0" presId="urn:microsoft.com/office/officeart/2005/8/layout/radial4"/>
    <dgm:cxn modelId="{981A83AD-8CED-4C13-9284-CFE7E1096A48}" type="presParOf" srcId="{C1EA00B4-4A0E-4BC1-A4FD-83A68D990FD4}" destId="{7EFB74AF-4715-4C71-9DB5-7E1A46788EAE}" srcOrd="8" destOrd="0" presId="urn:microsoft.com/office/officeart/2005/8/layout/radial4"/>
    <dgm:cxn modelId="{A16FCD76-EB01-4A5A-BFE7-BA8066E8BC21}" type="presParOf" srcId="{C1EA00B4-4A0E-4BC1-A4FD-83A68D990FD4}" destId="{388A160B-F23B-4D42-B24F-222AB722DF8A}" srcOrd="9" destOrd="0" presId="urn:microsoft.com/office/officeart/2005/8/layout/radial4"/>
    <dgm:cxn modelId="{4BA17B08-BF9B-49E0-97F9-9BD19BD140AB}" type="presParOf" srcId="{C1EA00B4-4A0E-4BC1-A4FD-83A68D990FD4}" destId="{47BDCC55-4B90-413A-B8B8-89C8A60BA90B}" srcOrd="10" destOrd="0" presId="urn:microsoft.com/office/officeart/2005/8/layout/radial4"/>
    <dgm:cxn modelId="{1FDBE0CD-3AA5-422E-8034-C22BBDBF1232}" type="presParOf" srcId="{C1EA00B4-4A0E-4BC1-A4FD-83A68D990FD4}" destId="{35FE7904-331C-40C9-9EC6-0E5AC5BDF970}" srcOrd="11" destOrd="0" presId="urn:microsoft.com/office/officeart/2005/8/layout/radial4"/>
    <dgm:cxn modelId="{86CAA18F-1723-49E6-BE34-5AE6EE933BAE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8F996602-6AB9-470E-A240-A91FF0DE7791}" type="presOf" srcId="{843A1F57-9951-4FED-B090-F779A0F3FFCA}" destId="{8FF7D69A-0C7A-411C-84AF-278CA9BF9C35}" srcOrd="0" destOrd="0" presId="urn:microsoft.com/office/officeart/2005/8/layout/radial4"/>
    <dgm:cxn modelId="{127D221C-4311-4CCA-BD95-9D4B780499B6}" type="presOf" srcId="{AE352902-E7E5-4C5C-A30A-9EAE18EA3E60}" destId="{C5F18974-7C2F-457C-9959-12F0A3B6CAD9}" srcOrd="0" destOrd="0" presId="urn:microsoft.com/office/officeart/2005/8/layout/radial4"/>
    <dgm:cxn modelId="{3BF9BF1F-1A49-465C-A9E0-E45A15A7AFB4}" type="presOf" srcId="{A9B16E14-D616-4452-949F-EE734B7614D1}" destId="{7EFB74AF-4715-4C71-9DB5-7E1A46788EAE}" srcOrd="0" destOrd="0" presId="urn:microsoft.com/office/officeart/2005/8/layout/radial4"/>
    <dgm:cxn modelId="{27ED4734-63D1-4B8D-9C6F-32D3CD867232}" type="presOf" srcId="{A9468A9F-AE8C-4504-80DE-13BA9DD815F1}" destId="{2E71462E-7F1D-4548-BF28-730E4F344BB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E0976162-E93E-4702-ACA6-8940412A0026}" type="presOf" srcId="{14FA7906-B2D7-4C23-BF07-10DA4DA6FF76}" destId="{C1EA00B4-4A0E-4BC1-A4FD-83A68D990FD4}" srcOrd="0" destOrd="0" presId="urn:microsoft.com/office/officeart/2005/8/layout/radial4"/>
    <dgm:cxn modelId="{1480E84D-C991-4AB4-8E08-7AF94B43B2B1}" type="presOf" srcId="{605F8D90-A927-48F0-A6FD-C4D9A706F742}" destId="{35FE7904-331C-40C9-9EC6-0E5AC5BDF970}" srcOrd="0" destOrd="0" presId="urn:microsoft.com/office/officeart/2005/8/layout/radial4"/>
    <dgm:cxn modelId="{0660D97D-3569-4947-AFF4-78ED5E6336C0}" type="presOf" srcId="{B7FAAE28-19A8-4B67-8B4D-E22622E7FFB9}" destId="{9C05470B-2B15-47B1-82B6-A53719C20638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B9AADC89-480A-4A31-B83B-EAB9AF2B34A6}" type="presOf" srcId="{703B137C-CDBF-4DF0-9112-A6C01D37E8C3}" destId="{9939BB84-7045-49E5-8217-5E72B4798562}" srcOrd="0" destOrd="0" presId="urn:microsoft.com/office/officeart/2005/8/layout/radial4"/>
    <dgm:cxn modelId="{E2323195-268A-415B-9710-91B88F274CFA}" type="presOf" srcId="{FB23AB01-F31E-491E-8179-D70B7BA7A01B}" destId="{E85B08FE-DB8D-4530-AEF0-621436585F58}" srcOrd="0" destOrd="0" presId="urn:microsoft.com/office/officeart/2005/8/layout/radial4"/>
    <dgm:cxn modelId="{38F50A96-3FA1-4052-A818-211E233D565E}" type="presOf" srcId="{B822A2D2-FB89-4C7D-8336-1DD0F4F21E12}" destId="{388A160B-F23B-4D42-B24F-222AB722DF8A}" srcOrd="0" destOrd="0" presId="urn:microsoft.com/office/officeart/2005/8/layout/radial4"/>
    <dgm:cxn modelId="{19FF12A4-90A0-4223-81A8-1D0CDB7BD778}" type="presOf" srcId="{88E2041A-9D66-4117-A61F-5D56B5324A7E}" destId="{106C14B8-8E4F-434D-8F56-69638D232423}" srcOrd="0" destOrd="0" presId="urn:microsoft.com/office/officeart/2005/8/layout/radial4"/>
    <dgm:cxn modelId="{6777ADB5-F324-4035-91F9-8BE48EFE6963}" type="presOf" srcId="{5521EB7D-27A2-4DD0-93FB-729C680CBE0E}" destId="{97D54518-187C-4AA4-A6D1-50C0DCD66427}" srcOrd="0" destOrd="0" presId="urn:microsoft.com/office/officeart/2005/8/layout/radial4"/>
    <dgm:cxn modelId="{683941B7-B013-45D4-9A03-871BC56A2CCE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C6A746F3-66E0-4AEE-B5DA-A6E8B1CF594C}" type="presOf" srcId="{A581DFC3-4917-4187-A014-F8C668098D07}" destId="{7EDF3D32-18A4-4972-9B63-1A1FFEBFF72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B66D9CB9-A87F-47F7-AAF5-80ED23F0A2E0}" type="presParOf" srcId="{C1EA00B4-4A0E-4BC1-A4FD-83A68D990FD4}" destId="{106C14B8-8E4F-434D-8F56-69638D232423}" srcOrd="0" destOrd="0" presId="urn:microsoft.com/office/officeart/2005/8/layout/radial4"/>
    <dgm:cxn modelId="{E8BBE9F1-A722-46E6-929A-E657B7B4C2C1}" type="presParOf" srcId="{C1EA00B4-4A0E-4BC1-A4FD-83A68D990FD4}" destId="{9C05470B-2B15-47B1-82B6-A53719C20638}" srcOrd="1" destOrd="0" presId="urn:microsoft.com/office/officeart/2005/8/layout/radial4"/>
    <dgm:cxn modelId="{69E712B8-3DBA-4EB7-A8B7-897BBB508C17}" type="presParOf" srcId="{C1EA00B4-4A0E-4BC1-A4FD-83A68D990FD4}" destId="{2E71462E-7F1D-4548-BF28-730E4F344BB8}" srcOrd="2" destOrd="0" presId="urn:microsoft.com/office/officeart/2005/8/layout/radial4"/>
    <dgm:cxn modelId="{D45B8FB3-3827-48BA-BE7F-7A1098CFE390}" type="presParOf" srcId="{C1EA00B4-4A0E-4BC1-A4FD-83A68D990FD4}" destId="{E85B08FE-DB8D-4530-AEF0-621436585F58}" srcOrd="3" destOrd="0" presId="urn:microsoft.com/office/officeart/2005/8/layout/radial4"/>
    <dgm:cxn modelId="{95709659-DAD0-4BD7-9263-05D627D619E4}" type="presParOf" srcId="{C1EA00B4-4A0E-4BC1-A4FD-83A68D990FD4}" destId="{C5F18974-7C2F-457C-9959-12F0A3B6CAD9}" srcOrd="4" destOrd="0" presId="urn:microsoft.com/office/officeart/2005/8/layout/radial4"/>
    <dgm:cxn modelId="{4AA22DF4-478B-49D1-A378-30B2F798AF78}" type="presParOf" srcId="{C1EA00B4-4A0E-4BC1-A4FD-83A68D990FD4}" destId="{8FF7D69A-0C7A-411C-84AF-278CA9BF9C35}" srcOrd="5" destOrd="0" presId="urn:microsoft.com/office/officeart/2005/8/layout/radial4"/>
    <dgm:cxn modelId="{E5301CD8-E680-4525-BBC4-A6EBCEEBE9D8}" type="presParOf" srcId="{C1EA00B4-4A0E-4BC1-A4FD-83A68D990FD4}" destId="{97D54518-187C-4AA4-A6D1-50C0DCD66427}" srcOrd="6" destOrd="0" presId="urn:microsoft.com/office/officeart/2005/8/layout/radial4"/>
    <dgm:cxn modelId="{445D1F32-5613-4831-A00E-21E680A77749}" type="presParOf" srcId="{C1EA00B4-4A0E-4BC1-A4FD-83A68D990FD4}" destId="{9939BB84-7045-49E5-8217-5E72B4798562}" srcOrd="7" destOrd="0" presId="urn:microsoft.com/office/officeart/2005/8/layout/radial4"/>
    <dgm:cxn modelId="{3CD6EAE5-5043-4A75-9171-3684B93594B8}" type="presParOf" srcId="{C1EA00B4-4A0E-4BC1-A4FD-83A68D990FD4}" destId="{7EFB74AF-4715-4C71-9DB5-7E1A46788EAE}" srcOrd="8" destOrd="0" presId="urn:microsoft.com/office/officeart/2005/8/layout/radial4"/>
    <dgm:cxn modelId="{4855DD27-4EA5-4013-BCD0-3188028D0DEB}" type="presParOf" srcId="{C1EA00B4-4A0E-4BC1-A4FD-83A68D990FD4}" destId="{388A160B-F23B-4D42-B24F-222AB722DF8A}" srcOrd="9" destOrd="0" presId="urn:microsoft.com/office/officeart/2005/8/layout/radial4"/>
    <dgm:cxn modelId="{0EE9F989-C927-4A3E-B888-2C415E365643}" type="presParOf" srcId="{C1EA00B4-4A0E-4BC1-A4FD-83A68D990FD4}" destId="{47BDCC55-4B90-413A-B8B8-89C8A60BA90B}" srcOrd="10" destOrd="0" presId="urn:microsoft.com/office/officeart/2005/8/layout/radial4"/>
    <dgm:cxn modelId="{C6FE7D08-A3D3-4672-94DC-DD2D9B32ACE4}" type="presParOf" srcId="{C1EA00B4-4A0E-4BC1-A4FD-83A68D990FD4}" destId="{35FE7904-331C-40C9-9EC6-0E5AC5BDF970}" srcOrd="11" destOrd="0" presId="urn:microsoft.com/office/officeart/2005/8/layout/radial4"/>
    <dgm:cxn modelId="{D875A1EA-2014-4576-A7D8-55C8A361FB94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2CE1842A-2DB6-4FC7-B66B-6F182381C8C4}" type="presOf" srcId="{605F8D90-A927-48F0-A6FD-C4D9A706F742}" destId="{35FE7904-331C-40C9-9EC6-0E5AC5BDF970}" srcOrd="0" destOrd="0" presId="urn:microsoft.com/office/officeart/2005/8/layout/radial4"/>
    <dgm:cxn modelId="{87622132-63EA-4370-BE96-C8B5D156829F}" type="presOf" srcId="{A581DFC3-4917-4187-A014-F8C668098D07}" destId="{7EDF3D32-18A4-4972-9B63-1A1FFEBFF72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09937E6F-92BB-4AF9-8889-57AEDC045579}" type="presOf" srcId="{B822A2D2-FB89-4C7D-8336-1DD0F4F21E12}" destId="{388A160B-F23B-4D42-B24F-222AB722DF8A}" srcOrd="0" destOrd="0" presId="urn:microsoft.com/office/officeart/2005/8/layout/radial4"/>
    <dgm:cxn modelId="{C7B93476-F255-4934-869E-5DE9E42BBE3A}" type="presOf" srcId="{5521EB7D-27A2-4DD0-93FB-729C680CBE0E}" destId="{97D54518-187C-4AA4-A6D1-50C0DCD66427}" srcOrd="0" destOrd="0" presId="urn:microsoft.com/office/officeart/2005/8/layout/radial4"/>
    <dgm:cxn modelId="{C143A079-E388-4CCE-A915-2FC011904BAE}" type="presOf" srcId="{703B137C-CDBF-4DF0-9112-A6C01D37E8C3}" destId="{9939BB84-7045-49E5-8217-5E72B4798562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461EE398-D705-45F5-9078-490A0D41E443}" type="presOf" srcId="{88E2041A-9D66-4117-A61F-5D56B5324A7E}" destId="{106C14B8-8E4F-434D-8F56-69638D232423}" srcOrd="0" destOrd="0" presId="urn:microsoft.com/office/officeart/2005/8/layout/radial4"/>
    <dgm:cxn modelId="{A0F0289D-8666-498C-A881-98B932DF6A5E}" type="presOf" srcId="{AE352902-E7E5-4C5C-A30A-9EAE18EA3E60}" destId="{C5F18974-7C2F-457C-9959-12F0A3B6CAD9}" srcOrd="0" destOrd="0" presId="urn:microsoft.com/office/officeart/2005/8/layout/radial4"/>
    <dgm:cxn modelId="{421405A3-9C3D-442D-80B6-F6C9505C4B2C}" type="presOf" srcId="{B7FAAE28-19A8-4B67-8B4D-E22622E7FFB9}" destId="{9C05470B-2B15-47B1-82B6-A53719C20638}" srcOrd="0" destOrd="0" presId="urn:microsoft.com/office/officeart/2005/8/layout/radial4"/>
    <dgm:cxn modelId="{657EF7A5-E3AD-4065-AF76-DF9455FBDA14}" type="presOf" srcId="{FB23AB01-F31E-491E-8179-D70B7BA7A01B}" destId="{E85B08FE-DB8D-4530-AEF0-621436585F58}" srcOrd="0" destOrd="0" presId="urn:microsoft.com/office/officeart/2005/8/layout/radial4"/>
    <dgm:cxn modelId="{BAC0D6D1-B0C5-47CC-A8AA-838BA8CA0508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4E8CCAE7-E9D5-4594-BC62-B02903D64A46}" type="presOf" srcId="{2999A799-2ACB-407C-B60E-4879E25A2AB5}" destId="{47BDCC55-4B90-413A-B8B8-89C8A60BA90B}" srcOrd="0" destOrd="0" presId="urn:microsoft.com/office/officeart/2005/8/layout/radial4"/>
    <dgm:cxn modelId="{804F39EC-3A67-495D-A376-FCCAF73993BB}" type="presOf" srcId="{14FA7906-B2D7-4C23-BF07-10DA4DA6FF76}" destId="{C1EA00B4-4A0E-4BC1-A4FD-83A68D990FD4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45105F5-ACC5-4801-8E46-9ABFCFAE32E5}" type="presOf" srcId="{A9468A9F-AE8C-4504-80DE-13BA9DD815F1}" destId="{2E71462E-7F1D-4548-BF28-730E4F344BB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7D34DFE-4E47-4653-B968-7449B6CB1AC3}" type="presOf" srcId="{A9B16E14-D616-4452-949F-EE734B7614D1}" destId="{7EFB74AF-4715-4C71-9DB5-7E1A46788EAE}" srcOrd="0" destOrd="0" presId="urn:microsoft.com/office/officeart/2005/8/layout/radial4"/>
    <dgm:cxn modelId="{FB3FE30A-306B-4ECE-9A75-B5C201C84359}" type="presParOf" srcId="{C1EA00B4-4A0E-4BC1-A4FD-83A68D990FD4}" destId="{106C14B8-8E4F-434D-8F56-69638D232423}" srcOrd="0" destOrd="0" presId="urn:microsoft.com/office/officeart/2005/8/layout/radial4"/>
    <dgm:cxn modelId="{79B698B1-2D29-4076-BF67-2002D97BD499}" type="presParOf" srcId="{C1EA00B4-4A0E-4BC1-A4FD-83A68D990FD4}" destId="{9C05470B-2B15-47B1-82B6-A53719C20638}" srcOrd="1" destOrd="0" presId="urn:microsoft.com/office/officeart/2005/8/layout/radial4"/>
    <dgm:cxn modelId="{44357FD7-BDEB-497E-8C1E-D3D441CA6219}" type="presParOf" srcId="{C1EA00B4-4A0E-4BC1-A4FD-83A68D990FD4}" destId="{2E71462E-7F1D-4548-BF28-730E4F344BB8}" srcOrd="2" destOrd="0" presId="urn:microsoft.com/office/officeart/2005/8/layout/radial4"/>
    <dgm:cxn modelId="{1578CFE8-72D5-4BB1-AF7E-910CAC6EAC98}" type="presParOf" srcId="{C1EA00B4-4A0E-4BC1-A4FD-83A68D990FD4}" destId="{E85B08FE-DB8D-4530-AEF0-621436585F58}" srcOrd="3" destOrd="0" presId="urn:microsoft.com/office/officeart/2005/8/layout/radial4"/>
    <dgm:cxn modelId="{193BA1B5-9157-47B1-A4E6-A049348C35D9}" type="presParOf" srcId="{C1EA00B4-4A0E-4BC1-A4FD-83A68D990FD4}" destId="{C5F18974-7C2F-457C-9959-12F0A3B6CAD9}" srcOrd="4" destOrd="0" presId="urn:microsoft.com/office/officeart/2005/8/layout/radial4"/>
    <dgm:cxn modelId="{FD6F984E-CA98-4139-A0F1-C0CD2C389D22}" type="presParOf" srcId="{C1EA00B4-4A0E-4BC1-A4FD-83A68D990FD4}" destId="{8FF7D69A-0C7A-411C-84AF-278CA9BF9C35}" srcOrd="5" destOrd="0" presId="urn:microsoft.com/office/officeart/2005/8/layout/radial4"/>
    <dgm:cxn modelId="{F2C1D51D-4D7A-4777-8823-2DD296871677}" type="presParOf" srcId="{C1EA00B4-4A0E-4BC1-A4FD-83A68D990FD4}" destId="{97D54518-187C-4AA4-A6D1-50C0DCD66427}" srcOrd="6" destOrd="0" presId="urn:microsoft.com/office/officeart/2005/8/layout/radial4"/>
    <dgm:cxn modelId="{665C2068-BCF4-45BF-955A-1C04C1598DBF}" type="presParOf" srcId="{C1EA00B4-4A0E-4BC1-A4FD-83A68D990FD4}" destId="{9939BB84-7045-49E5-8217-5E72B4798562}" srcOrd="7" destOrd="0" presId="urn:microsoft.com/office/officeart/2005/8/layout/radial4"/>
    <dgm:cxn modelId="{0D8F426F-9781-4C28-82EE-B0CD97EAD1AB}" type="presParOf" srcId="{C1EA00B4-4A0E-4BC1-A4FD-83A68D990FD4}" destId="{7EFB74AF-4715-4C71-9DB5-7E1A46788EAE}" srcOrd="8" destOrd="0" presId="urn:microsoft.com/office/officeart/2005/8/layout/radial4"/>
    <dgm:cxn modelId="{58C2C6B0-9A7B-473E-9C16-D1E65B68BB6F}" type="presParOf" srcId="{C1EA00B4-4A0E-4BC1-A4FD-83A68D990FD4}" destId="{388A160B-F23B-4D42-B24F-222AB722DF8A}" srcOrd="9" destOrd="0" presId="urn:microsoft.com/office/officeart/2005/8/layout/radial4"/>
    <dgm:cxn modelId="{6E3D1F1E-2866-4928-BCEA-40AC514F159C}" type="presParOf" srcId="{C1EA00B4-4A0E-4BC1-A4FD-83A68D990FD4}" destId="{47BDCC55-4B90-413A-B8B8-89C8A60BA90B}" srcOrd="10" destOrd="0" presId="urn:microsoft.com/office/officeart/2005/8/layout/radial4"/>
    <dgm:cxn modelId="{25DB7FDA-DFFB-4F80-A0FE-35DB80149F94}" type="presParOf" srcId="{C1EA00B4-4A0E-4BC1-A4FD-83A68D990FD4}" destId="{35FE7904-331C-40C9-9EC6-0E5AC5BDF970}" srcOrd="11" destOrd="0" presId="urn:microsoft.com/office/officeart/2005/8/layout/radial4"/>
    <dgm:cxn modelId="{4D0CD9D6-0A6F-460F-915A-9665BA40EF41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06969806-4472-4AD2-B0F8-9BB1C67EF573}" type="presOf" srcId="{843A1F57-9951-4FED-B090-F779A0F3FFCA}" destId="{8FF7D69A-0C7A-411C-84AF-278CA9BF9C35}" srcOrd="0" destOrd="0" presId="urn:microsoft.com/office/officeart/2005/8/layout/radial4"/>
    <dgm:cxn modelId="{8B230113-92EA-4AFA-AB7E-10765897CD36}" type="presOf" srcId="{B822A2D2-FB89-4C7D-8336-1DD0F4F21E12}" destId="{388A160B-F23B-4D42-B24F-222AB722DF8A}" srcOrd="0" destOrd="0" presId="urn:microsoft.com/office/officeart/2005/8/layout/radial4"/>
    <dgm:cxn modelId="{A2C35239-43F7-44C8-9D07-C69477B2FBE0}" type="presOf" srcId="{A581DFC3-4917-4187-A014-F8C668098D07}" destId="{7EDF3D32-18A4-4972-9B63-1A1FFEBFF72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FE7B106D-83F8-4DD7-BE21-AF2F6115CBF0}" type="presOf" srcId="{2999A799-2ACB-407C-B60E-4879E25A2AB5}" destId="{47BDCC55-4B90-413A-B8B8-89C8A60BA90B}" srcOrd="0" destOrd="0" presId="urn:microsoft.com/office/officeart/2005/8/layout/radial4"/>
    <dgm:cxn modelId="{4A5D1D4D-5F8E-472F-BA21-9589E68CFD7C}" type="presOf" srcId="{703B137C-CDBF-4DF0-9112-A6C01D37E8C3}" destId="{9939BB84-7045-49E5-8217-5E72B4798562}" srcOrd="0" destOrd="0" presId="urn:microsoft.com/office/officeart/2005/8/layout/radial4"/>
    <dgm:cxn modelId="{9E214E82-4224-47CA-804A-CAF595C940D3}" type="presOf" srcId="{88E2041A-9D66-4117-A61F-5D56B5324A7E}" destId="{106C14B8-8E4F-434D-8F56-69638D232423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4D4B5F97-0D44-48FB-988B-60D043CE834D}" type="presOf" srcId="{14FA7906-B2D7-4C23-BF07-10DA4DA6FF76}" destId="{C1EA00B4-4A0E-4BC1-A4FD-83A68D990FD4}" srcOrd="0" destOrd="0" presId="urn:microsoft.com/office/officeart/2005/8/layout/radial4"/>
    <dgm:cxn modelId="{34993FA2-2165-49A4-A836-29B6469D3C70}" type="presOf" srcId="{5521EB7D-27A2-4DD0-93FB-729C680CBE0E}" destId="{97D54518-187C-4AA4-A6D1-50C0DCD66427}" srcOrd="0" destOrd="0" presId="urn:microsoft.com/office/officeart/2005/8/layout/radial4"/>
    <dgm:cxn modelId="{98B734C6-AC1C-486F-9398-CE2B8BEC7336}" type="presOf" srcId="{AE352902-E7E5-4C5C-A30A-9EAE18EA3E60}" destId="{C5F18974-7C2F-457C-9959-12F0A3B6CAD9}" srcOrd="0" destOrd="0" presId="urn:microsoft.com/office/officeart/2005/8/layout/radial4"/>
    <dgm:cxn modelId="{D1698ED4-B1FE-42E4-A14D-E19FC6FB4345}" type="presOf" srcId="{A9468A9F-AE8C-4504-80DE-13BA9DD815F1}" destId="{2E71462E-7F1D-4548-BF28-730E4F344BB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CC1D3DB-CC0E-4DBA-AC82-DBE7A3131B7E}" type="presOf" srcId="{B7FAAE28-19A8-4B67-8B4D-E22622E7FFB9}" destId="{9C05470B-2B15-47B1-82B6-A53719C2063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35B763E4-5A0F-40DE-8F4B-C39C80BCCEFA}" type="presOf" srcId="{FB23AB01-F31E-491E-8179-D70B7BA7A01B}" destId="{E85B08FE-DB8D-4530-AEF0-621436585F5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D006D3EC-56F0-4FB6-A5D6-2F5C6D1E5D69}" type="presOf" srcId="{605F8D90-A927-48F0-A6FD-C4D9A706F742}" destId="{35FE7904-331C-40C9-9EC6-0E5AC5BDF970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517880FE-CA86-4B16-886E-01F5DE494CE9}" type="presOf" srcId="{A9B16E14-D616-4452-949F-EE734B7614D1}" destId="{7EFB74AF-4715-4C71-9DB5-7E1A46788EAE}" srcOrd="0" destOrd="0" presId="urn:microsoft.com/office/officeart/2005/8/layout/radial4"/>
    <dgm:cxn modelId="{C248A45C-71B6-41AE-9FCA-A13F9FCD1F14}" type="presParOf" srcId="{C1EA00B4-4A0E-4BC1-A4FD-83A68D990FD4}" destId="{106C14B8-8E4F-434D-8F56-69638D232423}" srcOrd="0" destOrd="0" presId="urn:microsoft.com/office/officeart/2005/8/layout/radial4"/>
    <dgm:cxn modelId="{EDC490B4-B485-4C65-BABF-4D4CFD19EBD5}" type="presParOf" srcId="{C1EA00B4-4A0E-4BC1-A4FD-83A68D990FD4}" destId="{9C05470B-2B15-47B1-82B6-A53719C20638}" srcOrd="1" destOrd="0" presId="urn:microsoft.com/office/officeart/2005/8/layout/radial4"/>
    <dgm:cxn modelId="{07BF72ED-9897-45FE-B478-69BBDBBC01E3}" type="presParOf" srcId="{C1EA00B4-4A0E-4BC1-A4FD-83A68D990FD4}" destId="{2E71462E-7F1D-4548-BF28-730E4F344BB8}" srcOrd="2" destOrd="0" presId="urn:microsoft.com/office/officeart/2005/8/layout/radial4"/>
    <dgm:cxn modelId="{DC327EB9-34AE-404A-9A8B-EA02F633B997}" type="presParOf" srcId="{C1EA00B4-4A0E-4BC1-A4FD-83A68D990FD4}" destId="{E85B08FE-DB8D-4530-AEF0-621436585F58}" srcOrd="3" destOrd="0" presId="urn:microsoft.com/office/officeart/2005/8/layout/radial4"/>
    <dgm:cxn modelId="{A9CD147F-C600-4CC2-A290-5D1FF50E60E2}" type="presParOf" srcId="{C1EA00B4-4A0E-4BC1-A4FD-83A68D990FD4}" destId="{C5F18974-7C2F-457C-9959-12F0A3B6CAD9}" srcOrd="4" destOrd="0" presId="urn:microsoft.com/office/officeart/2005/8/layout/radial4"/>
    <dgm:cxn modelId="{6244F808-0F14-4183-A840-9B823FEFFA82}" type="presParOf" srcId="{C1EA00B4-4A0E-4BC1-A4FD-83A68D990FD4}" destId="{8FF7D69A-0C7A-411C-84AF-278CA9BF9C35}" srcOrd="5" destOrd="0" presId="urn:microsoft.com/office/officeart/2005/8/layout/radial4"/>
    <dgm:cxn modelId="{80314FFB-0D2F-4B06-BE67-5F7F0EE8AD59}" type="presParOf" srcId="{C1EA00B4-4A0E-4BC1-A4FD-83A68D990FD4}" destId="{97D54518-187C-4AA4-A6D1-50C0DCD66427}" srcOrd="6" destOrd="0" presId="urn:microsoft.com/office/officeart/2005/8/layout/radial4"/>
    <dgm:cxn modelId="{BEBEC584-16C0-426A-B5C9-DEE0D63054CC}" type="presParOf" srcId="{C1EA00B4-4A0E-4BC1-A4FD-83A68D990FD4}" destId="{9939BB84-7045-49E5-8217-5E72B4798562}" srcOrd="7" destOrd="0" presId="urn:microsoft.com/office/officeart/2005/8/layout/radial4"/>
    <dgm:cxn modelId="{FB3E1BEB-CC6E-4928-99D7-3FE137D1391F}" type="presParOf" srcId="{C1EA00B4-4A0E-4BC1-A4FD-83A68D990FD4}" destId="{7EFB74AF-4715-4C71-9DB5-7E1A46788EAE}" srcOrd="8" destOrd="0" presId="urn:microsoft.com/office/officeart/2005/8/layout/radial4"/>
    <dgm:cxn modelId="{AC8F5A3F-0940-4616-8CD9-38C5F26EDFFB}" type="presParOf" srcId="{C1EA00B4-4A0E-4BC1-A4FD-83A68D990FD4}" destId="{388A160B-F23B-4D42-B24F-222AB722DF8A}" srcOrd="9" destOrd="0" presId="urn:microsoft.com/office/officeart/2005/8/layout/radial4"/>
    <dgm:cxn modelId="{9B55A12A-E7A5-445D-AAF1-88D24B0A56C8}" type="presParOf" srcId="{C1EA00B4-4A0E-4BC1-A4FD-83A68D990FD4}" destId="{47BDCC55-4B90-413A-B8B8-89C8A60BA90B}" srcOrd="10" destOrd="0" presId="urn:microsoft.com/office/officeart/2005/8/layout/radial4"/>
    <dgm:cxn modelId="{3AD6B3E9-575B-4069-9395-B4B37411EE1A}" type="presParOf" srcId="{C1EA00B4-4A0E-4BC1-A4FD-83A68D990FD4}" destId="{35FE7904-331C-40C9-9EC6-0E5AC5BDF970}" srcOrd="11" destOrd="0" presId="urn:microsoft.com/office/officeart/2005/8/layout/radial4"/>
    <dgm:cxn modelId="{C5CCFE2F-8015-4C4C-A081-D15AC3BEFD9E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79044309-956C-45D6-86E6-1127BA299D62}" type="presOf" srcId="{A9468A9F-AE8C-4504-80DE-13BA9DD815F1}" destId="{2E71462E-7F1D-4548-BF28-730E4F344BB8}" srcOrd="0" destOrd="0" presId="urn:microsoft.com/office/officeart/2005/8/layout/radial4"/>
    <dgm:cxn modelId="{EA30D225-30BD-4457-900C-E1241092A945}" type="presOf" srcId="{A581DFC3-4917-4187-A014-F8C668098D07}" destId="{7EDF3D32-18A4-4972-9B63-1A1FFEBFF728}" srcOrd="0" destOrd="0" presId="urn:microsoft.com/office/officeart/2005/8/layout/radial4"/>
    <dgm:cxn modelId="{5ABAEA30-1F74-4022-BF3B-885D209EAB17}" type="presOf" srcId="{88E2041A-9D66-4117-A61F-5D56B5324A7E}" destId="{106C14B8-8E4F-434D-8F56-69638D232423}" srcOrd="0" destOrd="0" presId="urn:microsoft.com/office/officeart/2005/8/layout/radial4"/>
    <dgm:cxn modelId="{E25A355E-B095-4BC9-A60F-2059D6B2E942}" type="presOf" srcId="{A9B16E14-D616-4452-949F-EE734B7614D1}" destId="{7EFB74AF-4715-4C71-9DB5-7E1A46788EAE}" srcOrd="0" destOrd="0" presId="urn:microsoft.com/office/officeart/2005/8/layout/radial4"/>
    <dgm:cxn modelId="{5911CF5F-979C-4918-AD90-214C94A7F0FB}" type="presOf" srcId="{AE352902-E7E5-4C5C-A30A-9EAE18EA3E60}" destId="{C5F18974-7C2F-457C-9959-12F0A3B6CAD9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3A1FB244-4D72-4B53-A7E6-F5DEE731E8BD}" type="presOf" srcId="{703B137C-CDBF-4DF0-9112-A6C01D37E8C3}" destId="{9939BB84-7045-49E5-8217-5E72B4798562}" srcOrd="0" destOrd="0" presId="urn:microsoft.com/office/officeart/2005/8/layout/radial4"/>
    <dgm:cxn modelId="{6201E04D-7ECC-41C9-BDA8-D6F0CA9AB404}" type="presOf" srcId="{605F8D90-A927-48F0-A6FD-C4D9A706F742}" destId="{35FE7904-331C-40C9-9EC6-0E5AC5BDF970}" srcOrd="0" destOrd="0" presId="urn:microsoft.com/office/officeart/2005/8/layout/radial4"/>
    <dgm:cxn modelId="{F71E1356-F6E7-4650-A106-1C6A3924E400}" type="presOf" srcId="{2999A799-2ACB-407C-B60E-4879E25A2AB5}" destId="{47BDCC55-4B90-413A-B8B8-89C8A60BA90B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0605D99B-2054-4429-A891-12FED78E1248}" type="presOf" srcId="{FB23AB01-F31E-491E-8179-D70B7BA7A01B}" destId="{E85B08FE-DB8D-4530-AEF0-621436585F58}" srcOrd="0" destOrd="0" presId="urn:microsoft.com/office/officeart/2005/8/layout/radial4"/>
    <dgm:cxn modelId="{7FE488BB-A71A-403D-9BF6-7FF83BEC7451}" type="presOf" srcId="{5521EB7D-27A2-4DD0-93FB-729C680CBE0E}" destId="{97D54518-187C-4AA4-A6D1-50C0DCD66427}" srcOrd="0" destOrd="0" presId="urn:microsoft.com/office/officeart/2005/8/layout/radial4"/>
    <dgm:cxn modelId="{9E84E2C2-CE46-47A2-BCD0-D992E8C6481A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8B8810E0-2319-41E6-B850-1B53FA34B8CC}" type="presOf" srcId="{B822A2D2-FB89-4C7D-8336-1DD0F4F21E12}" destId="{388A160B-F23B-4D42-B24F-222AB722DF8A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404BA7EF-4ADA-45D8-831C-786700CB9BF6}" type="presOf" srcId="{14FA7906-B2D7-4C23-BF07-10DA4DA6FF76}" destId="{C1EA00B4-4A0E-4BC1-A4FD-83A68D990FD4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61D75FE-C6A8-4DB0-A404-4B3E345D57F2}" type="presOf" srcId="{B7FAAE28-19A8-4B67-8B4D-E22622E7FFB9}" destId="{9C05470B-2B15-47B1-82B6-A53719C20638}" srcOrd="0" destOrd="0" presId="urn:microsoft.com/office/officeart/2005/8/layout/radial4"/>
    <dgm:cxn modelId="{0B0646AC-4970-4696-BBD4-CBDB86B4AB92}" type="presParOf" srcId="{C1EA00B4-4A0E-4BC1-A4FD-83A68D990FD4}" destId="{106C14B8-8E4F-434D-8F56-69638D232423}" srcOrd="0" destOrd="0" presId="urn:microsoft.com/office/officeart/2005/8/layout/radial4"/>
    <dgm:cxn modelId="{4A9998E8-ECDF-4761-BC8D-705EB7E7C33C}" type="presParOf" srcId="{C1EA00B4-4A0E-4BC1-A4FD-83A68D990FD4}" destId="{9C05470B-2B15-47B1-82B6-A53719C20638}" srcOrd="1" destOrd="0" presId="urn:microsoft.com/office/officeart/2005/8/layout/radial4"/>
    <dgm:cxn modelId="{93C79CDE-1611-4A11-971B-F33CB0123030}" type="presParOf" srcId="{C1EA00B4-4A0E-4BC1-A4FD-83A68D990FD4}" destId="{2E71462E-7F1D-4548-BF28-730E4F344BB8}" srcOrd="2" destOrd="0" presId="urn:microsoft.com/office/officeart/2005/8/layout/radial4"/>
    <dgm:cxn modelId="{86A4D194-C2F9-49E9-B98D-2C5B20A74FE5}" type="presParOf" srcId="{C1EA00B4-4A0E-4BC1-A4FD-83A68D990FD4}" destId="{E85B08FE-DB8D-4530-AEF0-621436585F58}" srcOrd="3" destOrd="0" presId="urn:microsoft.com/office/officeart/2005/8/layout/radial4"/>
    <dgm:cxn modelId="{4E6113DD-E9EB-4D45-A9D6-1A08C8207579}" type="presParOf" srcId="{C1EA00B4-4A0E-4BC1-A4FD-83A68D990FD4}" destId="{C5F18974-7C2F-457C-9959-12F0A3B6CAD9}" srcOrd="4" destOrd="0" presId="urn:microsoft.com/office/officeart/2005/8/layout/radial4"/>
    <dgm:cxn modelId="{CC377551-FB5E-42D1-82DA-563D8CC13B02}" type="presParOf" srcId="{C1EA00B4-4A0E-4BC1-A4FD-83A68D990FD4}" destId="{8FF7D69A-0C7A-411C-84AF-278CA9BF9C35}" srcOrd="5" destOrd="0" presId="urn:microsoft.com/office/officeart/2005/8/layout/radial4"/>
    <dgm:cxn modelId="{29B1EF34-B427-4281-AFFC-886CD0638ADA}" type="presParOf" srcId="{C1EA00B4-4A0E-4BC1-A4FD-83A68D990FD4}" destId="{97D54518-187C-4AA4-A6D1-50C0DCD66427}" srcOrd="6" destOrd="0" presId="urn:microsoft.com/office/officeart/2005/8/layout/radial4"/>
    <dgm:cxn modelId="{9F0F4DB8-D318-4782-A7C3-E2A073D536B3}" type="presParOf" srcId="{C1EA00B4-4A0E-4BC1-A4FD-83A68D990FD4}" destId="{9939BB84-7045-49E5-8217-5E72B4798562}" srcOrd="7" destOrd="0" presId="urn:microsoft.com/office/officeart/2005/8/layout/radial4"/>
    <dgm:cxn modelId="{444CEB87-837F-4B92-9DEF-4A43427FBB1E}" type="presParOf" srcId="{C1EA00B4-4A0E-4BC1-A4FD-83A68D990FD4}" destId="{7EFB74AF-4715-4C71-9DB5-7E1A46788EAE}" srcOrd="8" destOrd="0" presId="urn:microsoft.com/office/officeart/2005/8/layout/radial4"/>
    <dgm:cxn modelId="{5571BAEC-1EDA-479C-BC34-9D2F1EE37CBB}" type="presParOf" srcId="{C1EA00B4-4A0E-4BC1-A4FD-83A68D990FD4}" destId="{388A160B-F23B-4D42-B24F-222AB722DF8A}" srcOrd="9" destOrd="0" presId="urn:microsoft.com/office/officeart/2005/8/layout/radial4"/>
    <dgm:cxn modelId="{F16B0848-903E-45CC-B0D0-0D49A693000B}" type="presParOf" srcId="{C1EA00B4-4A0E-4BC1-A4FD-83A68D990FD4}" destId="{47BDCC55-4B90-413A-B8B8-89C8A60BA90B}" srcOrd="10" destOrd="0" presId="urn:microsoft.com/office/officeart/2005/8/layout/radial4"/>
    <dgm:cxn modelId="{7E9DB332-866B-4034-A3CC-FEEA2C772D11}" type="presParOf" srcId="{C1EA00B4-4A0E-4BC1-A4FD-83A68D990FD4}" destId="{35FE7904-331C-40C9-9EC6-0E5AC5BDF970}" srcOrd="11" destOrd="0" presId="urn:microsoft.com/office/officeart/2005/8/layout/radial4"/>
    <dgm:cxn modelId="{D96C4B9A-2B4F-4A82-BEB0-3C228C6A1FC9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0B531602-1F63-4442-88B8-30E88DEEB56C}" type="presOf" srcId="{AE352902-E7E5-4C5C-A30A-9EAE18EA3E60}" destId="{C5F18974-7C2F-457C-9959-12F0A3B6CAD9}" srcOrd="0" destOrd="0" presId="urn:microsoft.com/office/officeart/2005/8/layout/radial4"/>
    <dgm:cxn modelId="{875B960A-879D-49E9-A09F-AF0C2D811237}" type="presOf" srcId="{5521EB7D-27A2-4DD0-93FB-729C680CBE0E}" destId="{97D54518-187C-4AA4-A6D1-50C0DCD66427}" srcOrd="0" destOrd="0" presId="urn:microsoft.com/office/officeart/2005/8/layout/radial4"/>
    <dgm:cxn modelId="{71E8411F-72DB-420B-AFFE-869E6E6AA9FE}" type="presOf" srcId="{88E2041A-9D66-4117-A61F-5D56B5324A7E}" destId="{106C14B8-8E4F-434D-8F56-69638D232423}" srcOrd="0" destOrd="0" presId="urn:microsoft.com/office/officeart/2005/8/layout/radial4"/>
    <dgm:cxn modelId="{3C5B1626-09EF-43CC-8A46-0D9FBB77CEDD}" type="presOf" srcId="{A581DFC3-4917-4187-A014-F8C668098D07}" destId="{7EDF3D32-18A4-4972-9B63-1A1FFEBFF728}" srcOrd="0" destOrd="0" presId="urn:microsoft.com/office/officeart/2005/8/layout/radial4"/>
    <dgm:cxn modelId="{3110DE33-1EEB-4B80-A9BD-17EB1580B9B9}" type="presOf" srcId="{A9B16E14-D616-4452-949F-EE734B7614D1}" destId="{7EFB74AF-4715-4C71-9DB5-7E1A46788EAE}" srcOrd="0" destOrd="0" presId="urn:microsoft.com/office/officeart/2005/8/layout/radial4"/>
    <dgm:cxn modelId="{EC907C40-F13B-48E0-BF65-04E202CFC488}" type="presOf" srcId="{B7FAAE28-19A8-4B67-8B4D-E22622E7FFB9}" destId="{9C05470B-2B15-47B1-82B6-A53719C2063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E5006063-0E35-47BE-860C-811F3C3CCD3D}" type="presOf" srcId="{14FA7906-B2D7-4C23-BF07-10DA4DA6FF76}" destId="{C1EA00B4-4A0E-4BC1-A4FD-83A68D990FD4}" srcOrd="0" destOrd="0" presId="urn:microsoft.com/office/officeart/2005/8/layout/radial4"/>
    <dgm:cxn modelId="{0228B067-6588-4879-972F-50FE463B35D4}" type="presOf" srcId="{703B137C-CDBF-4DF0-9112-A6C01D37E8C3}" destId="{9939BB84-7045-49E5-8217-5E72B4798562}" srcOrd="0" destOrd="0" presId="urn:microsoft.com/office/officeart/2005/8/layout/radial4"/>
    <dgm:cxn modelId="{2B576655-C029-432A-9E91-4022511555D8}" type="presOf" srcId="{605F8D90-A927-48F0-A6FD-C4D9A706F742}" destId="{35FE7904-331C-40C9-9EC6-0E5AC5BDF970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88CF548E-BE91-4A81-BB07-C6FEC7DB35CE}" type="presOf" srcId="{B822A2D2-FB89-4C7D-8336-1DD0F4F21E12}" destId="{388A160B-F23B-4D42-B24F-222AB722DF8A}" srcOrd="0" destOrd="0" presId="urn:microsoft.com/office/officeart/2005/8/layout/radial4"/>
    <dgm:cxn modelId="{C3EF36AC-5EFD-4B0F-8796-29F5B0D7D506}" type="presOf" srcId="{FB23AB01-F31E-491E-8179-D70B7BA7A01B}" destId="{E85B08FE-DB8D-4530-AEF0-621436585F58}" srcOrd="0" destOrd="0" presId="urn:microsoft.com/office/officeart/2005/8/layout/radial4"/>
    <dgm:cxn modelId="{B2DC6EAF-2B46-4FFE-AD8F-0CB669FA8658}" type="presOf" srcId="{2999A799-2ACB-407C-B60E-4879E25A2AB5}" destId="{47BDCC55-4B90-413A-B8B8-89C8A60BA90B}" srcOrd="0" destOrd="0" presId="urn:microsoft.com/office/officeart/2005/8/layout/radial4"/>
    <dgm:cxn modelId="{FA9EC6B8-9A0F-4551-8F52-A26CDF1D4CD6}" type="presOf" srcId="{A9468A9F-AE8C-4504-80DE-13BA9DD815F1}" destId="{2E71462E-7F1D-4548-BF28-730E4F344BB8}" srcOrd="0" destOrd="0" presId="urn:microsoft.com/office/officeart/2005/8/layout/radial4"/>
    <dgm:cxn modelId="{AB6DE0CB-444E-4F35-8E77-447A6EBD84A3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3A7418A-E6B3-458F-9533-D864AE06AADB}" type="presParOf" srcId="{C1EA00B4-4A0E-4BC1-A4FD-83A68D990FD4}" destId="{106C14B8-8E4F-434D-8F56-69638D232423}" srcOrd="0" destOrd="0" presId="urn:microsoft.com/office/officeart/2005/8/layout/radial4"/>
    <dgm:cxn modelId="{57FD63CF-622E-40D8-9D4D-85A4682E5D7B}" type="presParOf" srcId="{C1EA00B4-4A0E-4BC1-A4FD-83A68D990FD4}" destId="{9C05470B-2B15-47B1-82B6-A53719C20638}" srcOrd="1" destOrd="0" presId="urn:microsoft.com/office/officeart/2005/8/layout/radial4"/>
    <dgm:cxn modelId="{255FD7CC-FFE8-4B3A-BF3F-F1DC84A0ED5B}" type="presParOf" srcId="{C1EA00B4-4A0E-4BC1-A4FD-83A68D990FD4}" destId="{2E71462E-7F1D-4548-BF28-730E4F344BB8}" srcOrd="2" destOrd="0" presId="urn:microsoft.com/office/officeart/2005/8/layout/radial4"/>
    <dgm:cxn modelId="{3A8C346A-2541-4ED9-B5E8-99B206877A18}" type="presParOf" srcId="{C1EA00B4-4A0E-4BC1-A4FD-83A68D990FD4}" destId="{E85B08FE-DB8D-4530-AEF0-621436585F58}" srcOrd="3" destOrd="0" presId="urn:microsoft.com/office/officeart/2005/8/layout/radial4"/>
    <dgm:cxn modelId="{B1E16D98-1769-4622-9288-26C2E1FF47E0}" type="presParOf" srcId="{C1EA00B4-4A0E-4BC1-A4FD-83A68D990FD4}" destId="{C5F18974-7C2F-457C-9959-12F0A3B6CAD9}" srcOrd="4" destOrd="0" presId="urn:microsoft.com/office/officeart/2005/8/layout/radial4"/>
    <dgm:cxn modelId="{1781CB2D-D526-4C0E-88AA-1A33994B96E1}" type="presParOf" srcId="{C1EA00B4-4A0E-4BC1-A4FD-83A68D990FD4}" destId="{8FF7D69A-0C7A-411C-84AF-278CA9BF9C35}" srcOrd="5" destOrd="0" presId="urn:microsoft.com/office/officeart/2005/8/layout/radial4"/>
    <dgm:cxn modelId="{F2A810CB-448B-446E-96DD-28EC5CD9C9E6}" type="presParOf" srcId="{C1EA00B4-4A0E-4BC1-A4FD-83A68D990FD4}" destId="{97D54518-187C-4AA4-A6D1-50C0DCD66427}" srcOrd="6" destOrd="0" presId="urn:microsoft.com/office/officeart/2005/8/layout/radial4"/>
    <dgm:cxn modelId="{94AD251D-90BB-446B-BA84-D58F068F7D5C}" type="presParOf" srcId="{C1EA00B4-4A0E-4BC1-A4FD-83A68D990FD4}" destId="{9939BB84-7045-49E5-8217-5E72B4798562}" srcOrd="7" destOrd="0" presId="urn:microsoft.com/office/officeart/2005/8/layout/radial4"/>
    <dgm:cxn modelId="{76A13F85-BD48-469B-8A86-5EF61801E980}" type="presParOf" srcId="{C1EA00B4-4A0E-4BC1-A4FD-83A68D990FD4}" destId="{7EFB74AF-4715-4C71-9DB5-7E1A46788EAE}" srcOrd="8" destOrd="0" presId="urn:microsoft.com/office/officeart/2005/8/layout/radial4"/>
    <dgm:cxn modelId="{6F889F3B-47B5-4D5A-8DD5-F246F8100517}" type="presParOf" srcId="{C1EA00B4-4A0E-4BC1-A4FD-83A68D990FD4}" destId="{388A160B-F23B-4D42-B24F-222AB722DF8A}" srcOrd="9" destOrd="0" presId="urn:microsoft.com/office/officeart/2005/8/layout/radial4"/>
    <dgm:cxn modelId="{0FD2F7FD-C223-4A1F-AE28-A2BED4D6B3D0}" type="presParOf" srcId="{C1EA00B4-4A0E-4BC1-A4FD-83A68D990FD4}" destId="{47BDCC55-4B90-413A-B8B8-89C8A60BA90B}" srcOrd="10" destOrd="0" presId="urn:microsoft.com/office/officeart/2005/8/layout/radial4"/>
    <dgm:cxn modelId="{7FB3FCB3-5DC0-4A49-B24B-54570F4D646F}" type="presParOf" srcId="{C1EA00B4-4A0E-4BC1-A4FD-83A68D990FD4}" destId="{35FE7904-331C-40C9-9EC6-0E5AC5BDF970}" srcOrd="11" destOrd="0" presId="urn:microsoft.com/office/officeart/2005/8/layout/radial4"/>
    <dgm:cxn modelId="{1CC540B3-E4A4-4669-9730-486B6229637A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/>
            <a:t>The answer is</a:t>
          </a:r>
        </a:p>
        <a:p>
          <a:endParaRPr lang="en-AU" sz="2400" dirty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/>
            <a:t>word problem/s</a:t>
          </a:r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/>
            <a:t>subtraction</a:t>
          </a:r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6C14B8-8E4F-434D-8F56-69638D232423}" type="pres">
      <dgm:prSet presAssocID="{88E2041A-9D66-4117-A61F-5D56B5324A7E}" presName="centerShape" presStyleLbl="node0" presStyleIdx="0" presStyleCnt="1" custScaleX="123302" custScaleY="146146"/>
      <dgm:spPr/>
    </dgm:pt>
    <dgm:pt modelId="{9C05470B-2B15-47B1-82B6-A53719C20638}" type="pres">
      <dgm:prSet presAssocID="{B7FAAE28-19A8-4B67-8B4D-E22622E7FFB9}" presName="parTrans" presStyleLbl="bgSibTrans2D1" presStyleIdx="0" presStyleCnt="6"/>
      <dgm:spPr/>
    </dgm:pt>
    <dgm:pt modelId="{2E71462E-7F1D-4548-BF28-730E4F344BB8}" type="pres">
      <dgm:prSet presAssocID="{A9468A9F-AE8C-4504-80DE-13BA9DD815F1}" presName="node" presStyleLbl="node1" presStyleIdx="0" presStyleCnt="6" custRadScaleRad="99606" custRadScaleInc="-4095">
        <dgm:presLayoutVars>
          <dgm:bulletEnabled val="1"/>
        </dgm:presLayoutVars>
      </dgm:prSet>
      <dgm:spPr/>
    </dgm:pt>
    <dgm:pt modelId="{E85B08FE-DB8D-4530-AEF0-621436585F58}" type="pres">
      <dgm:prSet presAssocID="{FB23AB01-F31E-491E-8179-D70B7BA7A01B}" presName="parTrans" presStyleLbl="bgSibTrans2D1" presStyleIdx="1" presStyleCnt="6"/>
      <dgm:spPr/>
    </dgm:pt>
    <dgm:pt modelId="{C5F18974-7C2F-457C-9959-12F0A3B6CAD9}" type="pres">
      <dgm:prSet presAssocID="{AE352902-E7E5-4C5C-A30A-9EAE18EA3E60}" presName="node" presStyleLbl="node1" presStyleIdx="1" presStyleCnt="6">
        <dgm:presLayoutVars>
          <dgm:bulletEnabled val="1"/>
        </dgm:presLayoutVars>
      </dgm:prSet>
      <dgm:spPr/>
    </dgm:pt>
    <dgm:pt modelId="{8FF7D69A-0C7A-411C-84AF-278CA9BF9C35}" type="pres">
      <dgm:prSet presAssocID="{843A1F57-9951-4FED-B090-F779A0F3FFCA}" presName="parTrans" presStyleLbl="bgSibTrans2D1" presStyleIdx="2" presStyleCnt="6"/>
      <dgm:spPr/>
    </dgm:pt>
    <dgm:pt modelId="{97D54518-187C-4AA4-A6D1-50C0DCD66427}" type="pres">
      <dgm:prSet presAssocID="{5521EB7D-27A2-4DD0-93FB-729C680CBE0E}" presName="node" presStyleLbl="node1" presStyleIdx="2" presStyleCnt="6">
        <dgm:presLayoutVars>
          <dgm:bulletEnabled val="1"/>
        </dgm:presLayoutVars>
      </dgm:prSet>
      <dgm:spPr/>
    </dgm:pt>
    <dgm:pt modelId="{9939BB84-7045-49E5-8217-5E72B4798562}" type="pres">
      <dgm:prSet presAssocID="{703B137C-CDBF-4DF0-9112-A6C01D37E8C3}" presName="parTrans" presStyleLbl="bgSibTrans2D1" presStyleIdx="3" presStyleCnt="6"/>
      <dgm:spPr/>
    </dgm:pt>
    <dgm:pt modelId="{7EFB74AF-4715-4C71-9DB5-7E1A46788EAE}" type="pres">
      <dgm:prSet presAssocID="{A9B16E14-D616-4452-949F-EE734B7614D1}" presName="node" presStyleLbl="node1" presStyleIdx="3" presStyleCnt="6">
        <dgm:presLayoutVars>
          <dgm:bulletEnabled val="1"/>
        </dgm:presLayoutVars>
      </dgm:prSet>
      <dgm:spPr/>
    </dgm:pt>
    <dgm:pt modelId="{388A160B-F23B-4D42-B24F-222AB722DF8A}" type="pres">
      <dgm:prSet presAssocID="{B822A2D2-FB89-4C7D-8336-1DD0F4F21E12}" presName="parTrans" presStyleLbl="bgSibTrans2D1" presStyleIdx="4" presStyleCnt="6"/>
      <dgm:spPr/>
    </dgm:pt>
    <dgm:pt modelId="{47BDCC55-4B90-413A-B8B8-89C8A60BA90B}" type="pres">
      <dgm:prSet presAssocID="{2999A799-2ACB-407C-B60E-4879E25A2AB5}" presName="node" presStyleLbl="node1" presStyleIdx="4" presStyleCnt="6">
        <dgm:presLayoutVars>
          <dgm:bulletEnabled val="1"/>
        </dgm:presLayoutVars>
      </dgm:prSet>
      <dgm:spPr/>
    </dgm:pt>
    <dgm:pt modelId="{35FE7904-331C-40C9-9EC6-0E5AC5BDF970}" type="pres">
      <dgm:prSet presAssocID="{605F8D90-A927-48F0-A6FD-C4D9A706F742}" presName="parTrans" presStyleLbl="bgSibTrans2D1" presStyleIdx="5" presStyleCnt="6"/>
      <dgm:spPr/>
    </dgm:pt>
    <dgm:pt modelId="{7EDF3D32-18A4-4972-9B63-1A1FFEBFF728}" type="pres">
      <dgm:prSet presAssocID="{A581DFC3-4917-4187-A014-F8C668098D07}" presName="node" presStyleLbl="node1" presStyleIdx="5" presStyleCnt="6" custScaleX="147677" custScaleY="133334">
        <dgm:presLayoutVars>
          <dgm:bulletEnabled val="1"/>
        </dgm:presLayoutVars>
      </dgm:prSet>
      <dgm:spPr/>
    </dgm:pt>
  </dgm:ptLst>
  <dgm:cxnLst>
    <dgm:cxn modelId="{EEA15E00-7533-43E4-A98A-5FD26548246A}" type="presOf" srcId="{A9468A9F-AE8C-4504-80DE-13BA9DD815F1}" destId="{2E71462E-7F1D-4548-BF28-730E4F344BB8}" srcOrd="0" destOrd="0" presId="urn:microsoft.com/office/officeart/2005/8/layout/radial4"/>
    <dgm:cxn modelId="{6261D105-36A7-406D-A8B8-0373E81CACA6}" type="presOf" srcId="{605F8D90-A927-48F0-A6FD-C4D9A706F742}" destId="{35FE7904-331C-40C9-9EC6-0E5AC5BDF970}" srcOrd="0" destOrd="0" presId="urn:microsoft.com/office/officeart/2005/8/layout/radial4"/>
    <dgm:cxn modelId="{CF4C5E06-FFD8-410A-801F-C83F204F4388}" type="presOf" srcId="{A581DFC3-4917-4187-A014-F8C668098D07}" destId="{7EDF3D32-18A4-4972-9B63-1A1FFEBFF728}" srcOrd="0" destOrd="0" presId="urn:microsoft.com/office/officeart/2005/8/layout/radial4"/>
    <dgm:cxn modelId="{B200610C-DFE1-4E74-93B7-9B4A7072F9A0}" type="presOf" srcId="{88E2041A-9D66-4117-A61F-5D56B5324A7E}" destId="{106C14B8-8E4F-434D-8F56-69638D232423}" srcOrd="0" destOrd="0" presId="urn:microsoft.com/office/officeart/2005/8/layout/radial4"/>
    <dgm:cxn modelId="{368AB838-CB91-4F5C-BE12-261BA124291D}" type="presOf" srcId="{B7FAAE28-19A8-4B67-8B4D-E22622E7FFB9}" destId="{9C05470B-2B15-47B1-82B6-A53719C2063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6F312C72-D91D-49BA-8ECA-A28624CA3F83}" type="presOf" srcId="{B822A2D2-FB89-4C7D-8336-1DD0F4F21E12}" destId="{388A160B-F23B-4D42-B24F-222AB722DF8A}" srcOrd="0" destOrd="0" presId="urn:microsoft.com/office/officeart/2005/8/layout/radial4"/>
    <dgm:cxn modelId="{DFAF4E52-704A-47B8-A407-7CB7A6D2A2B8}" type="presOf" srcId="{14FA7906-B2D7-4C23-BF07-10DA4DA6FF76}" destId="{C1EA00B4-4A0E-4BC1-A4FD-83A68D990FD4}" srcOrd="0" destOrd="0" presId="urn:microsoft.com/office/officeart/2005/8/layout/radial4"/>
    <dgm:cxn modelId="{B2C62083-C64B-4EF9-9634-7263968D8993}" srcId="{88E2041A-9D66-4117-A61F-5D56B5324A7E}" destId="{A581DFC3-4917-4187-A014-F8C668098D07}" srcOrd="5" destOrd="0" parTransId="{605F8D90-A927-48F0-A6FD-C4D9A706F742}" sibTransId="{B7A4A261-C59C-46D8-8923-EE7F1FB38DDF}"/>
    <dgm:cxn modelId="{5832A885-E5B1-41DE-BE1B-C4D1A9D4F8D2}" type="presOf" srcId="{A9B16E14-D616-4452-949F-EE734B7614D1}" destId="{7EFB74AF-4715-4C71-9DB5-7E1A46788EAE}" srcOrd="0" destOrd="0" presId="urn:microsoft.com/office/officeart/2005/8/layout/radial4"/>
    <dgm:cxn modelId="{F2EE9795-EE18-4FAA-B87D-1EAFF96C1FFA}" type="presOf" srcId="{AE352902-E7E5-4C5C-A30A-9EAE18EA3E60}" destId="{C5F18974-7C2F-457C-9959-12F0A3B6CAD9}" srcOrd="0" destOrd="0" presId="urn:microsoft.com/office/officeart/2005/8/layout/radial4"/>
    <dgm:cxn modelId="{8D09A5A0-59AD-4F71-9353-573C766E9B02}" type="presOf" srcId="{5521EB7D-27A2-4DD0-93FB-729C680CBE0E}" destId="{97D54518-187C-4AA4-A6D1-50C0DCD66427}" srcOrd="0" destOrd="0" presId="urn:microsoft.com/office/officeart/2005/8/layout/radial4"/>
    <dgm:cxn modelId="{ACA159C4-3F6C-4FD3-851C-F0129A32EF10}" type="presOf" srcId="{843A1F57-9951-4FED-B090-F779A0F3FFCA}" destId="{8FF7D69A-0C7A-411C-84AF-278CA9BF9C35}" srcOrd="0" destOrd="0" presId="urn:microsoft.com/office/officeart/2005/8/layout/radial4"/>
    <dgm:cxn modelId="{392425CD-E1E0-431A-857E-D67139309D97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3C7D57E5-05C0-411E-8E24-5C1D5E0070FA}" type="presOf" srcId="{FB23AB01-F31E-491E-8179-D70B7BA7A01B}" destId="{E85B08FE-DB8D-4530-AEF0-621436585F5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F8DC87F6-671C-472F-958F-F7E0A9BDAA52}" type="presOf" srcId="{703B137C-CDBF-4DF0-9112-A6C01D37E8C3}" destId="{9939BB84-7045-49E5-8217-5E72B4798562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6BACA28-715A-4E78-A4AF-AD7A4D5205BE}" type="presParOf" srcId="{C1EA00B4-4A0E-4BC1-A4FD-83A68D990FD4}" destId="{106C14B8-8E4F-434D-8F56-69638D232423}" srcOrd="0" destOrd="0" presId="urn:microsoft.com/office/officeart/2005/8/layout/radial4"/>
    <dgm:cxn modelId="{0BDA958F-4CDE-4A61-B117-30ED17F5329B}" type="presParOf" srcId="{C1EA00B4-4A0E-4BC1-A4FD-83A68D990FD4}" destId="{9C05470B-2B15-47B1-82B6-A53719C20638}" srcOrd="1" destOrd="0" presId="urn:microsoft.com/office/officeart/2005/8/layout/radial4"/>
    <dgm:cxn modelId="{79D6DF53-62A0-4406-B0B1-D6DB4AB19249}" type="presParOf" srcId="{C1EA00B4-4A0E-4BC1-A4FD-83A68D990FD4}" destId="{2E71462E-7F1D-4548-BF28-730E4F344BB8}" srcOrd="2" destOrd="0" presId="urn:microsoft.com/office/officeart/2005/8/layout/radial4"/>
    <dgm:cxn modelId="{D1F11F9B-158E-4BEB-925F-3468BF527D56}" type="presParOf" srcId="{C1EA00B4-4A0E-4BC1-A4FD-83A68D990FD4}" destId="{E85B08FE-DB8D-4530-AEF0-621436585F58}" srcOrd="3" destOrd="0" presId="urn:microsoft.com/office/officeart/2005/8/layout/radial4"/>
    <dgm:cxn modelId="{FFF19F4C-6105-458E-8A7B-9613B72C6684}" type="presParOf" srcId="{C1EA00B4-4A0E-4BC1-A4FD-83A68D990FD4}" destId="{C5F18974-7C2F-457C-9959-12F0A3B6CAD9}" srcOrd="4" destOrd="0" presId="urn:microsoft.com/office/officeart/2005/8/layout/radial4"/>
    <dgm:cxn modelId="{EE6427D5-2B15-4161-9C85-DBB7E6CE89DA}" type="presParOf" srcId="{C1EA00B4-4A0E-4BC1-A4FD-83A68D990FD4}" destId="{8FF7D69A-0C7A-411C-84AF-278CA9BF9C35}" srcOrd="5" destOrd="0" presId="urn:microsoft.com/office/officeart/2005/8/layout/radial4"/>
    <dgm:cxn modelId="{B0F00C2D-1284-45B1-942F-B7BA50BE3220}" type="presParOf" srcId="{C1EA00B4-4A0E-4BC1-A4FD-83A68D990FD4}" destId="{97D54518-187C-4AA4-A6D1-50C0DCD66427}" srcOrd="6" destOrd="0" presId="urn:microsoft.com/office/officeart/2005/8/layout/radial4"/>
    <dgm:cxn modelId="{191DA3E9-4A8A-45A5-A435-CE55F7699231}" type="presParOf" srcId="{C1EA00B4-4A0E-4BC1-A4FD-83A68D990FD4}" destId="{9939BB84-7045-49E5-8217-5E72B4798562}" srcOrd="7" destOrd="0" presId="urn:microsoft.com/office/officeart/2005/8/layout/radial4"/>
    <dgm:cxn modelId="{C3644159-BC55-4286-8986-29D1FBE72F77}" type="presParOf" srcId="{C1EA00B4-4A0E-4BC1-A4FD-83A68D990FD4}" destId="{7EFB74AF-4715-4C71-9DB5-7E1A46788EAE}" srcOrd="8" destOrd="0" presId="urn:microsoft.com/office/officeart/2005/8/layout/radial4"/>
    <dgm:cxn modelId="{3CD3FB97-D22A-4E1E-9E6D-9E1C5905DF00}" type="presParOf" srcId="{C1EA00B4-4A0E-4BC1-A4FD-83A68D990FD4}" destId="{388A160B-F23B-4D42-B24F-222AB722DF8A}" srcOrd="9" destOrd="0" presId="urn:microsoft.com/office/officeart/2005/8/layout/radial4"/>
    <dgm:cxn modelId="{D2909954-9AB3-4C55-966C-7107B3C613DC}" type="presParOf" srcId="{C1EA00B4-4A0E-4BC1-A4FD-83A68D990FD4}" destId="{47BDCC55-4B90-413A-B8B8-89C8A60BA90B}" srcOrd="10" destOrd="0" presId="urn:microsoft.com/office/officeart/2005/8/layout/radial4"/>
    <dgm:cxn modelId="{CCA642F1-C398-473D-BCC0-13E907AFD817}" type="presParOf" srcId="{C1EA00B4-4A0E-4BC1-A4FD-83A68D990FD4}" destId="{35FE7904-331C-40C9-9EC6-0E5AC5BDF970}" srcOrd="11" destOrd="0" presId="urn:microsoft.com/office/officeart/2005/8/layout/radial4"/>
    <dgm:cxn modelId="{462F4390-3C8E-4691-8B16-A73429A4D09C}" type="presParOf" srcId="{C1EA00B4-4A0E-4BC1-A4FD-83A68D990FD4}" destId="{7EDF3D32-18A4-4972-9B63-1A1FFEBFF728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587715" y="1962585"/>
          <a:ext cx="2735307" cy="3242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The answer 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 dirty="0"/>
        </a:p>
      </dsp:txBody>
      <dsp:txXfrm>
        <a:off x="2988291" y="2437376"/>
        <a:ext cx="1934155" cy="2292492"/>
      </dsp:txXfrm>
    </dsp:sp>
    <dsp:sp modelId="{9C05470B-2B15-47B1-82B6-A53719C20638}">
      <dsp:nvSpPr>
        <dsp:cNvPr id="0" name=""/>
        <dsp:cNvSpPr/>
      </dsp:nvSpPr>
      <dsp:spPr>
        <a:xfrm rot="10726290">
          <a:off x="605985" y="3319244"/>
          <a:ext cx="1873173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-170232" y="303429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addition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</dsp:txBody>
      <dsp:txXfrm>
        <a:off x="-133846" y="3070683"/>
        <a:ext cx="1480094" cy="1169521"/>
      </dsp:txXfrm>
    </dsp:sp>
    <dsp:sp modelId="{E85B08FE-DB8D-4530-AEF0-621436585F58}">
      <dsp:nvSpPr>
        <dsp:cNvPr id="0" name=""/>
        <dsp:cNvSpPr/>
      </dsp:nvSpPr>
      <dsp:spPr>
        <a:xfrm rot="12960000">
          <a:off x="106106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458058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202141"/>
                <a:satOff val="-5276"/>
                <a:lumOff val="1569"/>
                <a:alphaOff val="0"/>
                <a:shade val="20000"/>
                <a:satMod val="200000"/>
              </a:schemeClr>
              <a:schemeClr val="accent5">
                <a:hueOff val="1202141"/>
                <a:satOff val="-5276"/>
                <a:lumOff val="156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subtraction</a:t>
          </a:r>
        </a:p>
      </dsp:txBody>
      <dsp:txXfrm>
        <a:off x="494444" y="1022028"/>
        <a:ext cx="1480094" cy="1169521"/>
      </dsp:txXfrm>
    </dsp:sp>
    <dsp:sp modelId="{8FF7D69A-0C7A-411C-84AF-278CA9BF9C35}">
      <dsp:nvSpPr>
        <dsp:cNvPr id="0" name=""/>
        <dsp:cNvSpPr/>
      </dsp:nvSpPr>
      <dsp:spPr>
        <a:xfrm rot="15120000">
          <a:off x="2337349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2139653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404281"/>
                <a:satOff val="-10552"/>
                <a:lumOff val="3137"/>
                <a:alphaOff val="0"/>
                <a:shade val="20000"/>
                <a:satMod val="200000"/>
              </a:schemeClr>
              <a:schemeClr val="accent5">
                <a:hueOff val="2404281"/>
                <a:satOff val="-10552"/>
                <a:lumOff val="313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multiplication</a:t>
          </a:r>
        </a:p>
      </dsp:txBody>
      <dsp:txXfrm>
        <a:off x="2176039" y="-199721"/>
        <a:ext cx="1480094" cy="1169521"/>
      </dsp:txXfrm>
    </dsp:sp>
    <dsp:sp modelId="{9939BB84-7045-49E5-8217-5E72B4798562}">
      <dsp:nvSpPr>
        <dsp:cNvPr id="0" name=""/>
        <dsp:cNvSpPr/>
      </dsp:nvSpPr>
      <dsp:spPr>
        <a:xfrm rot="17280000">
          <a:off x="3898276" y="865483"/>
          <a:ext cx="1675114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4218219" y="-236107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606422"/>
                <a:satOff val="-15828"/>
                <a:lumOff val="4706"/>
                <a:alphaOff val="0"/>
                <a:shade val="20000"/>
                <a:satMod val="200000"/>
              </a:schemeClr>
              <a:schemeClr val="accent5">
                <a:hueOff val="3606422"/>
                <a:satOff val="-15828"/>
                <a:lumOff val="470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division</a:t>
          </a:r>
        </a:p>
      </dsp:txBody>
      <dsp:txXfrm>
        <a:off x="4254605" y="-199721"/>
        <a:ext cx="1480094" cy="1169521"/>
      </dsp:txXfrm>
    </dsp:sp>
    <dsp:sp modelId="{388A160B-F23B-4D42-B24F-222AB722DF8A}">
      <dsp:nvSpPr>
        <dsp:cNvPr id="0" name=""/>
        <dsp:cNvSpPr/>
      </dsp:nvSpPr>
      <dsp:spPr>
        <a:xfrm rot="19440000">
          <a:off x="5033480" y="1824437"/>
          <a:ext cx="1816199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5899814" y="985642"/>
          <a:ext cx="1552866" cy="1242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808562"/>
                <a:satOff val="-21104"/>
                <a:lumOff val="6274"/>
                <a:alphaOff val="0"/>
                <a:shade val="20000"/>
                <a:satMod val="200000"/>
              </a:schemeClr>
              <a:schemeClr val="accent5">
                <a:hueOff val="4808562"/>
                <a:satOff val="-21104"/>
                <a:lumOff val="627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word problem/s</a:t>
          </a:r>
        </a:p>
      </dsp:txBody>
      <dsp:txXfrm>
        <a:off x="5936200" y="1022028"/>
        <a:ext cx="1480094" cy="1169521"/>
      </dsp:txXfrm>
    </dsp:sp>
    <dsp:sp modelId="{35FE7904-331C-40C9-9EC6-0E5AC5BDF970}">
      <dsp:nvSpPr>
        <dsp:cNvPr id="0" name=""/>
        <dsp:cNvSpPr/>
      </dsp:nvSpPr>
      <dsp:spPr>
        <a:xfrm>
          <a:off x="5432778" y="3267503"/>
          <a:ext cx="1885781" cy="632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171946" y="2755422"/>
          <a:ext cx="2293226" cy="165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703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 and word problems that you can think of.</a:t>
          </a:r>
          <a:endParaRPr lang="en-AU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220460" y="2803936"/>
        <a:ext cx="2196198" cy="155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7B1E5-BCF8-4894-B538-95D4EA565AB5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3FFB0-8EEA-4030-9445-890D50E19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95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b="1" dirty="0">
                <a:solidFill>
                  <a:srgbClr val="FF0000"/>
                </a:solidFill>
              </a:rPr>
              <a:t>Description of activity</a:t>
            </a:r>
          </a:p>
          <a:p>
            <a:pPr lvl="0"/>
            <a:endParaRPr lang="en-AU" sz="1000" dirty="0"/>
          </a:p>
          <a:p>
            <a:pPr marL="228600" lvl="0" indent="-228600">
              <a:buFont typeface="+mj-lt"/>
              <a:buAutoNum type="arabicPeriod"/>
            </a:pPr>
            <a:r>
              <a:rPr lang="en-AU" sz="1000" dirty="0"/>
              <a:t>Have students record  a variety of questions, including number sentences and word problems for the given answer within a specified time limit (for example 15 minutes).</a:t>
            </a:r>
          </a:p>
          <a:p>
            <a:pPr lvl="0"/>
            <a:endParaRPr lang="en-AU" sz="1000" dirty="0"/>
          </a:p>
          <a:p>
            <a:pPr marL="228600" lvl="0" indent="-228600">
              <a:buFont typeface="+mj-lt"/>
              <a:buAutoNum type="arabicPeriod" startAt="2"/>
            </a:pPr>
            <a:r>
              <a:rPr lang="en-AU" sz="1000" dirty="0"/>
              <a:t>Inform students that they are required to use  each of the operations: addition, subtraction, multiplication and division. Explain that they can also include different types of numbers (whole numbers up to four digits, fractions, decimals), etc.</a:t>
            </a:r>
          </a:p>
          <a:p>
            <a:endParaRPr lang="en-AU" sz="1000" dirty="0"/>
          </a:p>
          <a:p>
            <a:r>
              <a:rPr lang="en-AU" sz="1000" b="1" dirty="0">
                <a:solidFill>
                  <a:srgbClr val="FF0000"/>
                </a:solidFill>
              </a:rPr>
              <a:t>Adjustment</a:t>
            </a:r>
          </a:p>
          <a:p>
            <a:r>
              <a:rPr lang="en-AU" sz="1000" dirty="0"/>
              <a:t>Provide students with concrete materials if necessary ( counters, base 10 material, 100 chart, </a:t>
            </a:r>
            <a:r>
              <a:rPr lang="en-AU" sz="1000" dirty="0" err="1"/>
              <a:t>etc</a:t>
            </a:r>
            <a:r>
              <a:rPr lang="en-AU" sz="1000" dirty="0"/>
              <a:t>)</a:t>
            </a:r>
          </a:p>
          <a:p>
            <a:endParaRPr lang="en-AU" sz="1000" dirty="0"/>
          </a:p>
          <a:p>
            <a:r>
              <a:rPr lang="en-AU" sz="1000" b="1" dirty="0">
                <a:solidFill>
                  <a:srgbClr val="FF0000"/>
                </a:solidFill>
              </a:rPr>
              <a:t>Outcomes</a:t>
            </a:r>
          </a:p>
          <a:p>
            <a:r>
              <a:rPr lang="en-AU" sz="1000" dirty="0"/>
              <a:t>MA2-1WM uses appropriate terminology to describe, and symbols to represent, mathematical ideas</a:t>
            </a:r>
          </a:p>
          <a:p>
            <a:r>
              <a:rPr lang="en-AU" sz="1000" dirty="0"/>
              <a:t>MA2-2WM selects and uses appropriate mental or written strategies, or technology, to solve problems</a:t>
            </a:r>
          </a:p>
          <a:p>
            <a:r>
              <a:rPr lang="en-AU" sz="1000" dirty="0"/>
              <a:t>MA2-4NA applies place value to order, read and represent numbers of up to five digits</a:t>
            </a:r>
          </a:p>
          <a:p>
            <a:r>
              <a:rPr lang="en-AU" sz="1000" dirty="0"/>
              <a:t>MA2-5NA uses mental and written strategies for addition and subtraction involving two-, three-, four- and five-digit numbers</a:t>
            </a:r>
          </a:p>
          <a:p>
            <a:r>
              <a:rPr lang="en-AU" sz="1000" dirty="0"/>
              <a:t>MA2-6NA uses mental and informal written strategies for multiplication and division</a:t>
            </a:r>
          </a:p>
          <a:p>
            <a:r>
              <a:rPr lang="en-AU" sz="1000" dirty="0"/>
              <a:t>MA2-7NA represents, models and compares commonly used fractions and decimals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54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395D44-D0B1-4BA8-8F6C-CEA9E40D009C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3.xm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4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6.xm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7.xml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8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9.xml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0.xml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1.xm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2.xml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3.xml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4.xml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5.xml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6.xml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7.xml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8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9.xml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0.xml"/><Relationship Id="rId9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1.xml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2.xml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3.xml"/><Relationship Id="rId9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4.xml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5.xml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6.xml"/><Relationship Id="rId9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7.xml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8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9.xml"/><Relationship Id="rId9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0.xml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5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phanie\AppData\Local\Temp\Temp1_csd-chubbycubbypirates1.zip\csd-chubbycubbypirates1\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" y="980728"/>
            <a:ext cx="3515241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51919" y="2060848"/>
            <a:ext cx="5184577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answer is </a:t>
            </a:r>
            <a:r>
              <a:rPr lang="en-US" sz="6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 2"/>
              </a:rPr>
              <a:t></a:t>
            </a:r>
            <a:endParaRPr lang="en-US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could the question be?</a:t>
            </a:r>
          </a:p>
        </p:txBody>
      </p:sp>
      <p:pic>
        <p:nvPicPr>
          <p:cNvPr id="1027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6" y="188640"/>
            <a:ext cx="1455830" cy="12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0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03487274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15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5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22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27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55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42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64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72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54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6934596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16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1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99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108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44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909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14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45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66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84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70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88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96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2779983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25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71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81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121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132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110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144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200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40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76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5641276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05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51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98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140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216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126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32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112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99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260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128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8766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36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16114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150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6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210051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192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3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450107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420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9644205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48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8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0547143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56</a:t>
            </a: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81"/>
            <a:ext cx="1301643" cy="2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0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4647040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63</a:t>
            </a: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87720" y="234418"/>
            <a:ext cx="1738209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4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6007928"/>
              </p:ext>
            </p:extLst>
          </p:nvPr>
        </p:nvGraphicFramePr>
        <p:xfrm>
          <a:off x="323528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9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59" y="52435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could the question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86" y="4221089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3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999" y="12687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3" y="11764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37837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</a:p>
        </p:txBody>
      </p:sp>
      <p:pic>
        <p:nvPicPr>
          <p:cNvPr id="16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260686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tephanie\AppData\Local\Temp\Temp1_csd-apirateslifeforme1.zip\csd-apirateslifeforme1\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3539"/>
            <a:ext cx="1517907" cy="1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08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B53960409D646B2B73C51C3513D40" ma:contentTypeVersion="0" ma:contentTypeDescription="Create a new document." ma:contentTypeScope="" ma:versionID="270409d1a13911a33a9c497d775593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D4522-BF42-4CAA-9198-2910C39359A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8959F9-DCC0-44BE-81BD-B44985BB5E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371E15-C865-4DB3-89C4-632C1874C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</TotalTime>
  <Words>2083</Words>
  <Application>Microsoft Office PowerPoint</Application>
  <PresentationFormat>On-screen Show (4:3)</PresentationFormat>
  <Paragraphs>733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 Black</vt:lpstr>
      <vt:lpstr>Arial Narrow</vt:lpstr>
      <vt:lpstr>Calibri</vt:lpstr>
      <vt:lpstr>Constantia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Karen Atkins</cp:lastModifiedBy>
  <cp:revision>18</cp:revision>
  <dcterms:created xsi:type="dcterms:W3CDTF">2015-07-09T07:49:44Z</dcterms:created>
  <dcterms:modified xsi:type="dcterms:W3CDTF">2017-07-17T12:53:02Z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0x01010099EB53960409D646B2B73C51C3513D40</vt:lpwstr>
  </property>
</Properties>
</file>