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sldIdLst>
    <p:sldId id="256" r:id="rId5"/>
    <p:sldId id="259" r:id="rId6"/>
    <p:sldId id="322" r:id="rId7"/>
    <p:sldId id="314" r:id="rId8"/>
    <p:sldId id="316" r:id="rId9"/>
    <p:sldId id="319" r:id="rId10"/>
    <p:sldId id="311" r:id="rId11"/>
    <p:sldId id="323" r:id="rId12"/>
    <p:sldId id="317" r:id="rId13"/>
    <p:sldId id="320" r:id="rId14"/>
    <p:sldId id="313" r:id="rId15"/>
    <p:sldId id="312" r:id="rId16"/>
    <p:sldId id="318" r:id="rId17"/>
    <p:sldId id="324" r:id="rId18"/>
    <p:sldId id="315" r:id="rId19"/>
    <p:sldId id="321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200" d="100"/>
          <a:sy n="200" d="100"/>
        </p:scale>
        <p:origin x="60" y="29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17AC7A51-13A5-4D95-B028-192022C97E00}" type="presOf" srcId="{843A1F57-9951-4FED-B090-F779A0F3FFCA}" destId="{8FF7D69A-0C7A-411C-84AF-278CA9BF9C35}" srcOrd="0" destOrd="0" presId="urn:microsoft.com/office/officeart/2005/8/layout/radial4"/>
    <dgm:cxn modelId="{D85D1B19-834D-4E27-BAF3-8DBE95078ACE}" type="presOf" srcId="{B822A2D2-FB89-4C7D-8336-1DD0F4F21E12}" destId="{388A160B-F23B-4D42-B24F-222AB722DF8A}" srcOrd="0" destOrd="0" presId="urn:microsoft.com/office/officeart/2005/8/layout/radial4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FA0E6DEE-ABF2-418F-932E-62D17F4B8B13}" type="presOf" srcId="{6BF718FB-5ED3-4B75-9BD1-EB2B877D06B4}" destId="{7663238E-D952-46CD-A37C-F764B5EB5D04}" srcOrd="0" destOrd="0" presId="urn:microsoft.com/office/officeart/2005/8/layout/radial4"/>
    <dgm:cxn modelId="{52E40CEA-14E4-44F3-AFAE-102EF7C9ACBF}" type="presOf" srcId="{88E2041A-9D66-4117-A61F-5D56B5324A7E}" destId="{106C14B8-8E4F-434D-8F56-69638D232423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5C56FE73-48AF-4DDC-A426-780135A15F5D}" type="presOf" srcId="{FB23AB01-F31E-491E-8179-D70B7BA7A01B}" destId="{E85B08FE-DB8D-4530-AEF0-621436585F58}" srcOrd="0" destOrd="0" presId="urn:microsoft.com/office/officeart/2005/8/layout/radial4"/>
    <dgm:cxn modelId="{2DFEC4DD-8F04-4B76-87EF-F9D2ACD12B0D}" type="presOf" srcId="{605F8D90-A927-48F0-A6FD-C4D9A706F742}" destId="{35FE7904-331C-40C9-9EC6-0E5AC5BDF970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0654F151-0459-44C7-A07C-582502E09321}" type="presOf" srcId="{703B137C-CDBF-4DF0-9112-A6C01D37E8C3}" destId="{9939BB84-7045-49E5-8217-5E72B4798562}" srcOrd="0" destOrd="0" presId="urn:microsoft.com/office/officeart/2005/8/layout/radial4"/>
    <dgm:cxn modelId="{CC513FA6-474A-4C58-9D9A-A4D646B6FBA0}" type="presOf" srcId="{2999A799-2ACB-407C-B60E-4879E25A2AB5}" destId="{47BDCC55-4B90-413A-B8B8-89C8A60BA90B}" srcOrd="0" destOrd="0" presId="urn:microsoft.com/office/officeart/2005/8/layout/radial4"/>
    <dgm:cxn modelId="{27DF76C8-E2D9-4E2F-8D2D-3F8BD88EE28C}" type="presOf" srcId="{14FA7906-B2D7-4C23-BF07-10DA4DA6FF76}" destId="{C1EA00B4-4A0E-4BC1-A4FD-83A68D990FD4}" srcOrd="0" destOrd="0" presId="urn:microsoft.com/office/officeart/2005/8/layout/radial4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F5F24F62-6AA0-461A-8E22-D3431E97C3DA}" type="presOf" srcId="{A9B16E14-D616-4452-949F-EE734B7614D1}" destId="{7EFB74AF-4715-4C71-9DB5-7E1A46788EAE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27EF5634-6D38-4559-9CC3-9493E081A6B1}" type="presOf" srcId="{AE352902-E7E5-4C5C-A30A-9EAE18EA3E60}" destId="{C5F18974-7C2F-457C-9959-12F0A3B6CAD9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EBE62BDA-87D2-449D-A1F3-03414BD3A488}" type="presOf" srcId="{A581DFC3-4917-4187-A014-F8C668098D07}" destId="{7EDF3D32-18A4-4972-9B63-1A1FFEBFF728}" srcOrd="0" destOrd="0" presId="urn:microsoft.com/office/officeart/2005/8/layout/radial4"/>
    <dgm:cxn modelId="{47B9365D-B45C-4D85-82A0-F82C171F7742}" type="presOf" srcId="{5521EB7D-27A2-4DD0-93FB-729C680CBE0E}" destId="{97D54518-187C-4AA4-A6D1-50C0DCD66427}" srcOrd="0" destOrd="0" presId="urn:microsoft.com/office/officeart/2005/8/layout/radial4"/>
    <dgm:cxn modelId="{D0CBBFC3-A9F2-4CE4-BF85-610DCA2E80F4}" type="presOf" srcId="{B7FAAE28-19A8-4B67-8B4D-E22622E7FFB9}" destId="{9C05470B-2B15-47B1-82B6-A53719C20638}" srcOrd="0" destOrd="0" presId="urn:microsoft.com/office/officeart/2005/8/layout/radial4"/>
    <dgm:cxn modelId="{8152B875-5A7C-4823-B5B3-AABA609AD515}" type="presOf" srcId="{04961893-E6CC-4C7F-A59A-9B3667A46E5C}" destId="{C303002F-EB2F-4CAE-AA03-0FAE6E534CFD}" srcOrd="0" destOrd="0" presId="urn:microsoft.com/office/officeart/2005/8/layout/radial4"/>
    <dgm:cxn modelId="{04B45F26-D52D-4017-B1E6-031CC97022D5}" type="presOf" srcId="{A9468A9F-AE8C-4504-80DE-13BA9DD815F1}" destId="{2E71462E-7F1D-4548-BF28-730E4F344BB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BFA266E6-85B2-4D05-9718-B56E1BAB3F1C}" type="presParOf" srcId="{C1EA00B4-4A0E-4BC1-A4FD-83A68D990FD4}" destId="{106C14B8-8E4F-434D-8F56-69638D232423}" srcOrd="0" destOrd="0" presId="urn:microsoft.com/office/officeart/2005/8/layout/radial4"/>
    <dgm:cxn modelId="{721F249F-34DD-4E55-8D17-E69976AB39E1}" type="presParOf" srcId="{C1EA00B4-4A0E-4BC1-A4FD-83A68D990FD4}" destId="{9C05470B-2B15-47B1-82B6-A53719C20638}" srcOrd="1" destOrd="0" presId="urn:microsoft.com/office/officeart/2005/8/layout/radial4"/>
    <dgm:cxn modelId="{8FA6A1A8-13CC-4465-A757-221449125FE1}" type="presParOf" srcId="{C1EA00B4-4A0E-4BC1-A4FD-83A68D990FD4}" destId="{2E71462E-7F1D-4548-BF28-730E4F344BB8}" srcOrd="2" destOrd="0" presId="urn:microsoft.com/office/officeart/2005/8/layout/radial4"/>
    <dgm:cxn modelId="{2255FB51-9A3A-4755-9B69-E02ABD2249F5}" type="presParOf" srcId="{C1EA00B4-4A0E-4BC1-A4FD-83A68D990FD4}" destId="{E85B08FE-DB8D-4530-AEF0-621436585F58}" srcOrd="3" destOrd="0" presId="urn:microsoft.com/office/officeart/2005/8/layout/radial4"/>
    <dgm:cxn modelId="{9033CDA5-CAD7-45F8-B227-DB0533D5F349}" type="presParOf" srcId="{C1EA00B4-4A0E-4BC1-A4FD-83A68D990FD4}" destId="{C5F18974-7C2F-457C-9959-12F0A3B6CAD9}" srcOrd="4" destOrd="0" presId="urn:microsoft.com/office/officeart/2005/8/layout/radial4"/>
    <dgm:cxn modelId="{EFAE277E-C603-43C4-9136-1AACA82CCCDC}" type="presParOf" srcId="{C1EA00B4-4A0E-4BC1-A4FD-83A68D990FD4}" destId="{8FF7D69A-0C7A-411C-84AF-278CA9BF9C35}" srcOrd="5" destOrd="0" presId="urn:microsoft.com/office/officeart/2005/8/layout/radial4"/>
    <dgm:cxn modelId="{0959EA29-16E6-4629-B2D7-7974550C9750}" type="presParOf" srcId="{C1EA00B4-4A0E-4BC1-A4FD-83A68D990FD4}" destId="{97D54518-187C-4AA4-A6D1-50C0DCD66427}" srcOrd="6" destOrd="0" presId="urn:microsoft.com/office/officeart/2005/8/layout/radial4"/>
    <dgm:cxn modelId="{0BD376AB-6F73-4515-8A48-70A7CC71757C}" type="presParOf" srcId="{C1EA00B4-4A0E-4BC1-A4FD-83A68D990FD4}" destId="{9939BB84-7045-49E5-8217-5E72B4798562}" srcOrd="7" destOrd="0" presId="urn:microsoft.com/office/officeart/2005/8/layout/radial4"/>
    <dgm:cxn modelId="{44E31B34-38B4-4E30-9B23-ECE419CA9A29}" type="presParOf" srcId="{C1EA00B4-4A0E-4BC1-A4FD-83A68D990FD4}" destId="{7EFB74AF-4715-4C71-9DB5-7E1A46788EAE}" srcOrd="8" destOrd="0" presId="urn:microsoft.com/office/officeart/2005/8/layout/radial4"/>
    <dgm:cxn modelId="{C640441D-5387-4A7E-B010-6D8FB95DC49E}" type="presParOf" srcId="{C1EA00B4-4A0E-4BC1-A4FD-83A68D990FD4}" destId="{388A160B-F23B-4D42-B24F-222AB722DF8A}" srcOrd="9" destOrd="0" presId="urn:microsoft.com/office/officeart/2005/8/layout/radial4"/>
    <dgm:cxn modelId="{37860460-19DF-4639-ADFB-ED6B7AC4FF06}" type="presParOf" srcId="{C1EA00B4-4A0E-4BC1-A4FD-83A68D990FD4}" destId="{47BDCC55-4B90-413A-B8B8-89C8A60BA90B}" srcOrd="10" destOrd="0" presId="urn:microsoft.com/office/officeart/2005/8/layout/radial4"/>
    <dgm:cxn modelId="{5C7D8D87-1503-478F-ADC6-C67E71479F6E}" type="presParOf" srcId="{C1EA00B4-4A0E-4BC1-A4FD-83A68D990FD4}" destId="{7663238E-D952-46CD-A37C-F764B5EB5D04}" srcOrd="11" destOrd="0" presId="urn:microsoft.com/office/officeart/2005/8/layout/radial4"/>
    <dgm:cxn modelId="{8442735A-48F0-441E-B934-31D58D318381}" type="presParOf" srcId="{C1EA00B4-4A0E-4BC1-A4FD-83A68D990FD4}" destId="{C303002F-EB2F-4CAE-AA03-0FAE6E534CFD}" srcOrd="12" destOrd="0" presId="urn:microsoft.com/office/officeart/2005/8/layout/radial4"/>
    <dgm:cxn modelId="{AE580C72-17E3-49BE-828A-E15DD880761C}" type="presParOf" srcId="{C1EA00B4-4A0E-4BC1-A4FD-83A68D990FD4}" destId="{35FE7904-331C-40C9-9EC6-0E5AC5BDF970}" srcOrd="13" destOrd="0" presId="urn:microsoft.com/office/officeart/2005/8/layout/radial4"/>
    <dgm:cxn modelId="{F41D079D-7739-45F3-94C4-A550FEB49443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4865" custRadScaleInc="-6806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ACBFD833-15D3-4EB5-984F-B5397BF3FD38}" type="presOf" srcId="{843A1F57-9951-4FED-B090-F779A0F3FFCA}" destId="{8FF7D69A-0C7A-411C-84AF-278CA9BF9C35}" srcOrd="0" destOrd="0" presId="urn:microsoft.com/office/officeart/2005/8/layout/radial4"/>
    <dgm:cxn modelId="{B7FA1A17-C248-47B9-BB88-D10CD3078B2F}" type="presOf" srcId="{B7FAAE28-19A8-4B67-8B4D-E22622E7FFB9}" destId="{9C05470B-2B15-47B1-82B6-A53719C20638}" srcOrd="0" destOrd="0" presId="urn:microsoft.com/office/officeart/2005/8/layout/radial4"/>
    <dgm:cxn modelId="{D272C214-309B-4678-8151-0B6E97DC43D4}" type="presOf" srcId="{A9468A9F-AE8C-4504-80DE-13BA9DD815F1}" destId="{2E71462E-7F1D-4548-BF28-730E4F344BB8}" srcOrd="0" destOrd="0" presId="urn:microsoft.com/office/officeart/2005/8/layout/radial4"/>
    <dgm:cxn modelId="{D55161D7-A592-4B74-BE87-4B2C34784DD9}" type="presOf" srcId="{703B137C-CDBF-4DF0-9112-A6C01D37E8C3}" destId="{9939BB84-7045-49E5-8217-5E72B4798562}" srcOrd="0" destOrd="0" presId="urn:microsoft.com/office/officeart/2005/8/layout/radial4"/>
    <dgm:cxn modelId="{6DF72018-A515-4029-9944-C0FC29044A5E}" type="presOf" srcId="{A581DFC3-4917-4187-A014-F8C668098D07}" destId="{7EDF3D32-18A4-4972-9B63-1A1FFEBFF728}" srcOrd="0" destOrd="0" presId="urn:microsoft.com/office/officeart/2005/8/layout/radial4"/>
    <dgm:cxn modelId="{D600A3C0-D522-407C-8A16-9A7CC9710CAC}" type="presOf" srcId="{605F8D90-A927-48F0-A6FD-C4D9A706F742}" destId="{35FE7904-331C-40C9-9EC6-0E5AC5BDF970}" srcOrd="0" destOrd="0" presId="urn:microsoft.com/office/officeart/2005/8/layout/radial4"/>
    <dgm:cxn modelId="{721B4670-D43D-4028-8F2D-589DDF9D8D9B}" type="presOf" srcId="{A9B16E14-D616-4452-949F-EE734B7614D1}" destId="{7EFB74AF-4715-4C71-9DB5-7E1A46788EAE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E372B374-DC33-47B9-96DF-09045C2D8B0F}" type="presOf" srcId="{AE352902-E7E5-4C5C-A30A-9EAE18EA3E60}" destId="{C5F18974-7C2F-457C-9959-12F0A3B6CAD9}" srcOrd="0" destOrd="0" presId="urn:microsoft.com/office/officeart/2005/8/layout/radial4"/>
    <dgm:cxn modelId="{C3706509-E333-4709-86C4-49A5439314A9}" type="presOf" srcId="{5521EB7D-27A2-4DD0-93FB-729C680CBE0E}" destId="{97D54518-187C-4AA4-A6D1-50C0DCD66427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C3B9DCDA-C1A3-412A-915E-3738DD882177}" type="presOf" srcId="{14FA7906-B2D7-4C23-BF07-10DA4DA6FF76}" destId="{C1EA00B4-4A0E-4BC1-A4FD-83A68D990FD4}" srcOrd="0" destOrd="0" presId="urn:microsoft.com/office/officeart/2005/8/layout/radial4"/>
    <dgm:cxn modelId="{2508A853-3F5B-4479-B8C0-DAB4B86472D4}" type="presOf" srcId="{FB23AB01-F31E-491E-8179-D70B7BA7A01B}" destId="{E85B08FE-DB8D-4530-AEF0-621436585F58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FC5F3A2A-7D5D-4F89-AEAA-65F3129BCA7A}" type="presOf" srcId="{04961893-E6CC-4C7F-A59A-9B3667A46E5C}" destId="{C303002F-EB2F-4CAE-AA03-0FAE6E534CFD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0F5130D2-C681-4984-81AE-0A41D8662491}" type="presOf" srcId="{B822A2D2-FB89-4C7D-8336-1DD0F4F21E12}" destId="{388A160B-F23B-4D42-B24F-222AB722DF8A}" srcOrd="0" destOrd="0" presId="urn:microsoft.com/office/officeart/2005/8/layout/radial4"/>
    <dgm:cxn modelId="{4AED73B8-C6A2-495C-BB94-17144672639D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C8EBA95C-6D3D-4051-9AD6-39F5E01495C5}" type="presOf" srcId="{88E2041A-9D66-4117-A61F-5D56B5324A7E}" destId="{106C14B8-8E4F-434D-8F56-69638D232423}" srcOrd="0" destOrd="0" presId="urn:microsoft.com/office/officeart/2005/8/layout/radial4"/>
    <dgm:cxn modelId="{7EEE2837-FACC-4EBA-BADF-C28CD11E8720}" type="presOf" srcId="{6BF718FB-5ED3-4B75-9BD1-EB2B877D06B4}" destId="{7663238E-D952-46CD-A37C-F764B5EB5D04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2B475F62-E2CD-4452-9983-83836949AC63}" type="presParOf" srcId="{C1EA00B4-4A0E-4BC1-A4FD-83A68D990FD4}" destId="{106C14B8-8E4F-434D-8F56-69638D232423}" srcOrd="0" destOrd="0" presId="urn:microsoft.com/office/officeart/2005/8/layout/radial4"/>
    <dgm:cxn modelId="{21411DDB-C82F-4B17-B988-B1ED75F6AE44}" type="presParOf" srcId="{C1EA00B4-4A0E-4BC1-A4FD-83A68D990FD4}" destId="{9C05470B-2B15-47B1-82B6-A53719C20638}" srcOrd="1" destOrd="0" presId="urn:microsoft.com/office/officeart/2005/8/layout/radial4"/>
    <dgm:cxn modelId="{8EC6FE14-5E77-46E0-9CF2-5C7C530AF31C}" type="presParOf" srcId="{C1EA00B4-4A0E-4BC1-A4FD-83A68D990FD4}" destId="{2E71462E-7F1D-4548-BF28-730E4F344BB8}" srcOrd="2" destOrd="0" presId="urn:microsoft.com/office/officeart/2005/8/layout/radial4"/>
    <dgm:cxn modelId="{4A687281-EEA4-4B94-B68E-4F4657B7ECF8}" type="presParOf" srcId="{C1EA00B4-4A0E-4BC1-A4FD-83A68D990FD4}" destId="{E85B08FE-DB8D-4530-AEF0-621436585F58}" srcOrd="3" destOrd="0" presId="urn:microsoft.com/office/officeart/2005/8/layout/radial4"/>
    <dgm:cxn modelId="{C19664E1-199A-4114-B41A-EDF77DFFCF2B}" type="presParOf" srcId="{C1EA00B4-4A0E-4BC1-A4FD-83A68D990FD4}" destId="{C5F18974-7C2F-457C-9959-12F0A3B6CAD9}" srcOrd="4" destOrd="0" presId="urn:microsoft.com/office/officeart/2005/8/layout/radial4"/>
    <dgm:cxn modelId="{76591634-5CD3-4D17-B660-D1221204D9C2}" type="presParOf" srcId="{C1EA00B4-4A0E-4BC1-A4FD-83A68D990FD4}" destId="{8FF7D69A-0C7A-411C-84AF-278CA9BF9C35}" srcOrd="5" destOrd="0" presId="urn:microsoft.com/office/officeart/2005/8/layout/radial4"/>
    <dgm:cxn modelId="{926A43E7-6598-4028-B15A-288227806400}" type="presParOf" srcId="{C1EA00B4-4A0E-4BC1-A4FD-83A68D990FD4}" destId="{97D54518-187C-4AA4-A6D1-50C0DCD66427}" srcOrd="6" destOrd="0" presId="urn:microsoft.com/office/officeart/2005/8/layout/radial4"/>
    <dgm:cxn modelId="{4DA01E2A-66AE-4C41-A017-B7DC68A52BA1}" type="presParOf" srcId="{C1EA00B4-4A0E-4BC1-A4FD-83A68D990FD4}" destId="{9939BB84-7045-49E5-8217-5E72B4798562}" srcOrd="7" destOrd="0" presId="urn:microsoft.com/office/officeart/2005/8/layout/radial4"/>
    <dgm:cxn modelId="{44138195-9D11-4696-B47D-9739266DC283}" type="presParOf" srcId="{C1EA00B4-4A0E-4BC1-A4FD-83A68D990FD4}" destId="{7EFB74AF-4715-4C71-9DB5-7E1A46788EAE}" srcOrd="8" destOrd="0" presId="urn:microsoft.com/office/officeart/2005/8/layout/radial4"/>
    <dgm:cxn modelId="{07DFC1C5-437D-4928-8F73-9F23C6827661}" type="presParOf" srcId="{C1EA00B4-4A0E-4BC1-A4FD-83A68D990FD4}" destId="{388A160B-F23B-4D42-B24F-222AB722DF8A}" srcOrd="9" destOrd="0" presId="urn:microsoft.com/office/officeart/2005/8/layout/radial4"/>
    <dgm:cxn modelId="{78ACD2A3-048A-4806-8763-74CCF71F61F2}" type="presParOf" srcId="{C1EA00B4-4A0E-4BC1-A4FD-83A68D990FD4}" destId="{47BDCC55-4B90-413A-B8B8-89C8A60BA90B}" srcOrd="10" destOrd="0" presId="urn:microsoft.com/office/officeart/2005/8/layout/radial4"/>
    <dgm:cxn modelId="{42805823-67D3-4EF3-BFD2-A64DF4989958}" type="presParOf" srcId="{C1EA00B4-4A0E-4BC1-A4FD-83A68D990FD4}" destId="{7663238E-D952-46CD-A37C-F764B5EB5D04}" srcOrd="11" destOrd="0" presId="urn:microsoft.com/office/officeart/2005/8/layout/radial4"/>
    <dgm:cxn modelId="{EEB2409F-755D-4C27-8F1A-5348B60AAEF4}" type="presParOf" srcId="{C1EA00B4-4A0E-4BC1-A4FD-83A68D990FD4}" destId="{C303002F-EB2F-4CAE-AA03-0FAE6E534CFD}" srcOrd="12" destOrd="0" presId="urn:microsoft.com/office/officeart/2005/8/layout/radial4"/>
    <dgm:cxn modelId="{2CF161D1-F0C8-4D14-B97E-EDBDD03BE830}" type="presParOf" srcId="{C1EA00B4-4A0E-4BC1-A4FD-83A68D990FD4}" destId="{35FE7904-331C-40C9-9EC6-0E5AC5BDF970}" srcOrd="13" destOrd="0" presId="urn:microsoft.com/office/officeart/2005/8/layout/radial4"/>
    <dgm:cxn modelId="{9B309F55-2C35-4A5F-A7E6-4E3F9AD6250D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A0968183-622D-4316-A5AE-6B676F803902}" type="presOf" srcId="{AE352902-E7E5-4C5C-A30A-9EAE18EA3E60}" destId="{C5F18974-7C2F-457C-9959-12F0A3B6CAD9}" srcOrd="0" destOrd="0" presId="urn:microsoft.com/office/officeart/2005/8/layout/radial4"/>
    <dgm:cxn modelId="{579426BF-296A-4D43-A2C2-18CF905B8530}" type="presOf" srcId="{A581DFC3-4917-4187-A014-F8C668098D07}" destId="{7EDF3D32-18A4-4972-9B63-1A1FFEBFF728}" srcOrd="0" destOrd="0" presId="urn:microsoft.com/office/officeart/2005/8/layout/radial4"/>
    <dgm:cxn modelId="{FAF75806-0327-491D-B096-5CB1089973A4}" type="presOf" srcId="{A9B16E14-D616-4452-949F-EE734B7614D1}" destId="{7EFB74AF-4715-4C71-9DB5-7E1A46788EAE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ABC3F9AF-6F11-468E-909D-19C282D9B70C}" type="presOf" srcId="{A9468A9F-AE8C-4504-80DE-13BA9DD815F1}" destId="{2E71462E-7F1D-4548-BF28-730E4F344BB8}" srcOrd="0" destOrd="0" presId="urn:microsoft.com/office/officeart/2005/8/layout/radial4"/>
    <dgm:cxn modelId="{CBB19ABA-350C-4571-AE2D-296CFD19DE19}" type="presOf" srcId="{6BF718FB-5ED3-4B75-9BD1-EB2B877D06B4}" destId="{7663238E-D952-46CD-A37C-F764B5EB5D04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7C3A4CB1-8C7F-406B-AA67-EA2309A44C81}" type="presOf" srcId="{B822A2D2-FB89-4C7D-8336-1DD0F4F21E12}" destId="{388A160B-F23B-4D42-B24F-222AB722DF8A}" srcOrd="0" destOrd="0" presId="urn:microsoft.com/office/officeart/2005/8/layout/radial4"/>
    <dgm:cxn modelId="{78A1A878-5093-4FE4-B0EC-90727382E70F}" type="presOf" srcId="{2999A799-2ACB-407C-B60E-4879E25A2AB5}" destId="{47BDCC55-4B90-413A-B8B8-89C8A60BA90B}" srcOrd="0" destOrd="0" presId="urn:microsoft.com/office/officeart/2005/8/layout/radial4"/>
    <dgm:cxn modelId="{05F2E0A6-6458-45E6-AEED-0183048ABE06}" type="presOf" srcId="{B7FAAE28-19A8-4B67-8B4D-E22622E7FFB9}" destId="{9C05470B-2B15-47B1-82B6-A53719C20638}" srcOrd="0" destOrd="0" presId="urn:microsoft.com/office/officeart/2005/8/layout/radial4"/>
    <dgm:cxn modelId="{7A2EE16B-1917-4174-8D87-C644DA7D9051}" type="presOf" srcId="{14FA7906-B2D7-4C23-BF07-10DA4DA6FF76}" destId="{C1EA00B4-4A0E-4BC1-A4FD-83A68D990FD4}" srcOrd="0" destOrd="0" presId="urn:microsoft.com/office/officeart/2005/8/layout/radial4"/>
    <dgm:cxn modelId="{71AD805B-45CD-4186-9BB8-EB2D1CCB39C2}" type="presOf" srcId="{5521EB7D-27A2-4DD0-93FB-729C680CBE0E}" destId="{97D54518-187C-4AA4-A6D1-50C0DCD66427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A7922766-F16F-4617-B070-DE05EC89C059}" type="presOf" srcId="{FB23AB01-F31E-491E-8179-D70B7BA7A01B}" destId="{E85B08FE-DB8D-4530-AEF0-621436585F58}" srcOrd="0" destOrd="0" presId="urn:microsoft.com/office/officeart/2005/8/layout/radial4"/>
    <dgm:cxn modelId="{5935E501-F702-4B91-8788-075DD66F1EC1}" type="presOf" srcId="{605F8D90-A927-48F0-A6FD-C4D9A706F742}" destId="{35FE7904-331C-40C9-9EC6-0E5AC5BDF970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D3341187-B859-48E6-9751-137D17A87A06}" type="presOf" srcId="{88E2041A-9D66-4117-A61F-5D56B5324A7E}" destId="{106C14B8-8E4F-434D-8F56-69638D232423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E82F4B84-E878-4106-8F1A-0AB86A7C207D}" type="presOf" srcId="{843A1F57-9951-4FED-B090-F779A0F3FFCA}" destId="{8FF7D69A-0C7A-411C-84AF-278CA9BF9C35}" srcOrd="0" destOrd="0" presId="urn:microsoft.com/office/officeart/2005/8/layout/radial4"/>
    <dgm:cxn modelId="{6F5F9281-662C-4670-A370-DD8464F5F7E2}" type="presOf" srcId="{703B137C-CDBF-4DF0-9112-A6C01D37E8C3}" destId="{9939BB84-7045-49E5-8217-5E72B4798562}" srcOrd="0" destOrd="0" presId="urn:microsoft.com/office/officeart/2005/8/layout/radial4"/>
    <dgm:cxn modelId="{BC70A226-36AD-479C-AE65-1855A7B109FD}" type="presOf" srcId="{04961893-E6CC-4C7F-A59A-9B3667A46E5C}" destId="{C303002F-EB2F-4CAE-AA03-0FAE6E534CFD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BEE6BDB3-3255-450C-8B05-40D80BAE105D}" type="presParOf" srcId="{C1EA00B4-4A0E-4BC1-A4FD-83A68D990FD4}" destId="{106C14B8-8E4F-434D-8F56-69638D232423}" srcOrd="0" destOrd="0" presId="urn:microsoft.com/office/officeart/2005/8/layout/radial4"/>
    <dgm:cxn modelId="{351669FD-1C89-4018-8D45-FB0D2063D85B}" type="presParOf" srcId="{C1EA00B4-4A0E-4BC1-A4FD-83A68D990FD4}" destId="{9C05470B-2B15-47B1-82B6-A53719C20638}" srcOrd="1" destOrd="0" presId="urn:microsoft.com/office/officeart/2005/8/layout/radial4"/>
    <dgm:cxn modelId="{25EB7058-7CA9-43EE-BE98-E96F0D6C0F73}" type="presParOf" srcId="{C1EA00B4-4A0E-4BC1-A4FD-83A68D990FD4}" destId="{2E71462E-7F1D-4548-BF28-730E4F344BB8}" srcOrd="2" destOrd="0" presId="urn:microsoft.com/office/officeart/2005/8/layout/radial4"/>
    <dgm:cxn modelId="{9A2975CC-605D-45A0-92C1-6A542AE05B03}" type="presParOf" srcId="{C1EA00B4-4A0E-4BC1-A4FD-83A68D990FD4}" destId="{E85B08FE-DB8D-4530-AEF0-621436585F58}" srcOrd="3" destOrd="0" presId="urn:microsoft.com/office/officeart/2005/8/layout/radial4"/>
    <dgm:cxn modelId="{A849023D-A23E-4225-821E-3D42DBF8ADEC}" type="presParOf" srcId="{C1EA00B4-4A0E-4BC1-A4FD-83A68D990FD4}" destId="{C5F18974-7C2F-457C-9959-12F0A3B6CAD9}" srcOrd="4" destOrd="0" presId="urn:microsoft.com/office/officeart/2005/8/layout/radial4"/>
    <dgm:cxn modelId="{973906C6-6C84-42B0-B406-172A1A7BD47F}" type="presParOf" srcId="{C1EA00B4-4A0E-4BC1-A4FD-83A68D990FD4}" destId="{8FF7D69A-0C7A-411C-84AF-278CA9BF9C35}" srcOrd="5" destOrd="0" presId="urn:microsoft.com/office/officeart/2005/8/layout/radial4"/>
    <dgm:cxn modelId="{91A08996-B78E-4147-B7DA-571BA3314542}" type="presParOf" srcId="{C1EA00B4-4A0E-4BC1-A4FD-83A68D990FD4}" destId="{97D54518-187C-4AA4-A6D1-50C0DCD66427}" srcOrd="6" destOrd="0" presId="urn:microsoft.com/office/officeart/2005/8/layout/radial4"/>
    <dgm:cxn modelId="{69F684F0-6957-491F-8AD4-439116277959}" type="presParOf" srcId="{C1EA00B4-4A0E-4BC1-A4FD-83A68D990FD4}" destId="{9939BB84-7045-49E5-8217-5E72B4798562}" srcOrd="7" destOrd="0" presId="urn:microsoft.com/office/officeart/2005/8/layout/radial4"/>
    <dgm:cxn modelId="{9C4E70D8-1763-45FC-8DEE-306DA117FC65}" type="presParOf" srcId="{C1EA00B4-4A0E-4BC1-A4FD-83A68D990FD4}" destId="{7EFB74AF-4715-4C71-9DB5-7E1A46788EAE}" srcOrd="8" destOrd="0" presId="urn:microsoft.com/office/officeart/2005/8/layout/radial4"/>
    <dgm:cxn modelId="{0B6B72D1-5635-4AB8-BEB3-2B434CF59C49}" type="presParOf" srcId="{C1EA00B4-4A0E-4BC1-A4FD-83A68D990FD4}" destId="{388A160B-F23B-4D42-B24F-222AB722DF8A}" srcOrd="9" destOrd="0" presId="urn:microsoft.com/office/officeart/2005/8/layout/radial4"/>
    <dgm:cxn modelId="{1FFBE280-20DD-4083-9806-92F84575CA42}" type="presParOf" srcId="{C1EA00B4-4A0E-4BC1-A4FD-83A68D990FD4}" destId="{47BDCC55-4B90-413A-B8B8-89C8A60BA90B}" srcOrd="10" destOrd="0" presId="urn:microsoft.com/office/officeart/2005/8/layout/radial4"/>
    <dgm:cxn modelId="{9B2DF0F2-AD2A-4A50-8BDA-8A3356B99DE9}" type="presParOf" srcId="{C1EA00B4-4A0E-4BC1-A4FD-83A68D990FD4}" destId="{7663238E-D952-46CD-A37C-F764B5EB5D04}" srcOrd="11" destOrd="0" presId="urn:microsoft.com/office/officeart/2005/8/layout/radial4"/>
    <dgm:cxn modelId="{A474DCDD-39B7-4CC2-AC42-9566CF83BE6E}" type="presParOf" srcId="{C1EA00B4-4A0E-4BC1-A4FD-83A68D990FD4}" destId="{C303002F-EB2F-4CAE-AA03-0FAE6E534CFD}" srcOrd="12" destOrd="0" presId="urn:microsoft.com/office/officeart/2005/8/layout/radial4"/>
    <dgm:cxn modelId="{74F775EE-DB11-4965-9648-4888D3226245}" type="presParOf" srcId="{C1EA00B4-4A0E-4BC1-A4FD-83A68D990FD4}" destId="{35FE7904-331C-40C9-9EC6-0E5AC5BDF970}" srcOrd="13" destOrd="0" presId="urn:microsoft.com/office/officeart/2005/8/layout/radial4"/>
    <dgm:cxn modelId="{FF290CE8-6FD6-4BFB-BCEC-607D682B3898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FAF6F126-D428-4CFB-8072-EFF507C80EEB}" type="presOf" srcId="{B822A2D2-FB89-4C7D-8336-1DD0F4F21E12}" destId="{388A160B-F23B-4D42-B24F-222AB722DF8A}" srcOrd="0" destOrd="0" presId="urn:microsoft.com/office/officeart/2005/8/layout/radial4"/>
    <dgm:cxn modelId="{BBC96417-5FA1-40B5-A2F3-DC34E6D8FDD8}" type="presOf" srcId="{B7FAAE28-19A8-4B67-8B4D-E22622E7FFB9}" destId="{9C05470B-2B15-47B1-82B6-A53719C20638}" srcOrd="0" destOrd="0" presId="urn:microsoft.com/office/officeart/2005/8/layout/radial4"/>
    <dgm:cxn modelId="{1285F2E9-099A-4EA2-9D4D-C727CB230376}" type="presOf" srcId="{AE352902-E7E5-4C5C-A30A-9EAE18EA3E60}" destId="{C5F18974-7C2F-457C-9959-12F0A3B6CAD9}" srcOrd="0" destOrd="0" presId="urn:microsoft.com/office/officeart/2005/8/layout/radial4"/>
    <dgm:cxn modelId="{F829DD8F-558F-489B-BAA2-CE450F239A74}" type="presOf" srcId="{FB23AB01-F31E-491E-8179-D70B7BA7A01B}" destId="{E85B08FE-DB8D-4530-AEF0-621436585F58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04FB3BC2-D4F3-43B7-BDA4-F0F55C79181E}" type="presOf" srcId="{A9468A9F-AE8C-4504-80DE-13BA9DD815F1}" destId="{2E71462E-7F1D-4548-BF28-730E4F344BB8}" srcOrd="0" destOrd="0" presId="urn:microsoft.com/office/officeart/2005/8/layout/radial4"/>
    <dgm:cxn modelId="{950F3D07-1E68-4050-BB59-F2B82173EC5E}" type="presOf" srcId="{5521EB7D-27A2-4DD0-93FB-729C680CBE0E}" destId="{97D54518-187C-4AA4-A6D1-50C0DCD66427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60C72674-1D63-43E5-9571-E3B7D88A2B4B}" type="presOf" srcId="{A581DFC3-4917-4187-A014-F8C668098D07}" destId="{7EDF3D32-18A4-4972-9B63-1A1FFEBFF728}" srcOrd="0" destOrd="0" presId="urn:microsoft.com/office/officeart/2005/8/layout/radial4"/>
    <dgm:cxn modelId="{7C549829-8992-4515-B1A0-ABC53016C672}" type="presOf" srcId="{A9B16E14-D616-4452-949F-EE734B7614D1}" destId="{7EFB74AF-4715-4C71-9DB5-7E1A46788EAE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9CB31156-6038-425C-93D3-0CA084C54A6B}" type="presOf" srcId="{2999A799-2ACB-407C-B60E-4879E25A2AB5}" destId="{47BDCC55-4B90-413A-B8B8-89C8A60BA90B}" srcOrd="0" destOrd="0" presId="urn:microsoft.com/office/officeart/2005/8/layout/radial4"/>
    <dgm:cxn modelId="{B9FF8287-C391-4165-A1BC-6A68D0A83660}" type="presOf" srcId="{6BF718FB-5ED3-4B75-9BD1-EB2B877D06B4}" destId="{7663238E-D952-46CD-A37C-F764B5EB5D04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9929E93-6372-4BA7-8A23-9DC39F183356}" type="presOf" srcId="{605F8D90-A927-48F0-A6FD-C4D9A706F742}" destId="{35FE7904-331C-40C9-9EC6-0E5AC5BDF970}" srcOrd="0" destOrd="0" presId="urn:microsoft.com/office/officeart/2005/8/layout/radial4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AD078EDA-C0A7-4B07-926C-51D2D5931420}" type="presOf" srcId="{703B137C-CDBF-4DF0-9112-A6C01D37E8C3}" destId="{9939BB84-7045-49E5-8217-5E72B4798562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B2CAC3C-F07D-43D0-99DA-822C355B1683}" type="presOf" srcId="{04961893-E6CC-4C7F-A59A-9B3667A46E5C}" destId="{C303002F-EB2F-4CAE-AA03-0FAE6E534CFD}" srcOrd="0" destOrd="0" presId="urn:microsoft.com/office/officeart/2005/8/layout/radial4"/>
    <dgm:cxn modelId="{C8C520BF-6A52-421C-AE4F-17F1CCF5199C}" type="presOf" srcId="{14FA7906-B2D7-4C23-BF07-10DA4DA6FF76}" destId="{C1EA00B4-4A0E-4BC1-A4FD-83A68D990FD4}" srcOrd="0" destOrd="0" presId="urn:microsoft.com/office/officeart/2005/8/layout/radial4"/>
    <dgm:cxn modelId="{D6F2E503-CD67-4FA6-938F-9C8888C8020B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DE29E1FC-BC5D-41DC-9F37-AE81D24D50EC}" type="presOf" srcId="{88E2041A-9D66-4117-A61F-5D56B5324A7E}" destId="{106C14B8-8E4F-434D-8F56-69638D232423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37D32BB1-BD58-414B-BEFD-695603FCFC9F}" type="presParOf" srcId="{C1EA00B4-4A0E-4BC1-A4FD-83A68D990FD4}" destId="{106C14B8-8E4F-434D-8F56-69638D232423}" srcOrd="0" destOrd="0" presId="urn:microsoft.com/office/officeart/2005/8/layout/radial4"/>
    <dgm:cxn modelId="{05BF5744-11FA-432D-8E02-E978132FB087}" type="presParOf" srcId="{C1EA00B4-4A0E-4BC1-A4FD-83A68D990FD4}" destId="{9C05470B-2B15-47B1-82B6-A53719C20638}" srcOrd="1" destOrd="0" presId="urn:microsoft.com/office/officeart/2005/8/layout/radial4"/>
    <dgm:cxn modelId="{385D2002-3604-436D-9F79-CC401FAB5736}" type="presParOf" srcId="{C1EA00B4-4A0E-4BC1-A4FD-83A68D990FD4}" destId="{2E71462E-7F1D-4548-BF28-730E4F344BB8}" srcOrd="2" destOrd="0" presId="urn:microsoft.com/office/officeart/2005/8/layout/radial4"/>
    <dgm:cxn modelId="{D84E1E7D-90C1-4EF3-B502-08FE9BAB096B}" type="presParOf" srcId="{C1EA00B4-4A0E-4BC1-A4FD-83A68D990FD4}" destId="{E85B08FE-DB8D-4530-AEF0-621436585F58}" srcOrd="3" destOrd="0" presId="urn:microsoft.com/office/officeart/2005/8/layout/radial4"/>
    <dgm:cxn modelId="{55298CB2-FED4-405D-9FB2-E86D169FB8F3}" type="presParOf" srcId="{C1EA00B4-4A0E-4BC1-A4FD-83A68D990FD4}" destId="{C5F18974-7C2F-457C-9959-12F0A3B6CAD9}" srcOrd="4" destOrd="0" presId="urn:microsoft.com/office/officeart/2005/8/layout/radial4"/>
    <dgm:cxn modelId="{157A8751-E0E2-4589-8E20-B0B43AC59A18}" type="presParOf" srcId="{C1EA00B4-4A0E-4BC1-A4FD-83A68D990FD4}" destId="{8FF7D69A-0C7A-411C-84AF-278CA9BF9C35}" srcOrd="5" destOrd="0" presId="urn:microsoft.com/office/officeart/2005/8/layout/radial4"/>
    <dgm:cxn modelId="{330FE638-686E-4E93-93A5-9AD0DF673ECC}" type="presParOf" srcId="{C1EA00B4-4A0E-4BC1-A4FD-83A68D990FD4}" destId="{97D54518-187C-4AA4-A6D1-50C0DCD66427}" srcOrd="6" destOrd="0" presId="urn:microsoft.com/office/officeart/2005/8/layout/radial4"/>
    <dgm:cxn modelId="{C1D92776-DB48-4CB9-B088-73C6B6D1241A}" type="presParOf" srcId="{C1EA00B4-4A0E-4BC1-A4FD-83A68D990FD4}" destId="{9939BB84-7045-49E5-8217-5E72B4798562}" srcOrd="7" destOrd="0" presId="urn:microsoft.com/office/officeart/2005/8/layout/radial4"/>
    <dgm:cxn modelId="{B69BCAE3-5745-415B-9183-54D1AF656AB0}" type="presParOf" srcId="{C1EA00B4-4A0E-4BC1-A4FD-83A68D990FD4}" destId="{7EFB74AF-4715-4C71-9DB5-7E1A46788EAE}" srcOrd="8" destOrd="0" presId="urn:microsoft.com/office/officeart/2005/8/layout/radial4"/>
    <dgm:cxn modelId="{A6F55615-28D1-4382-8F4D-914BF3E9E158}" type="presParOf" srcId="{C1EA00B4-4A0E-4BC1-A4FD-83A68D990FD4}" destId="{388A160B-F23B-4D42-B24F-222AB722DF8A}" srcOrd="9" destOrd="0" presId="urn:microsoft.com/office/officeart/2005/8/layout/radial4"/>
    <dgm:cxn modelId="{6FB5487F-BCB3-465F-A783-CBEF4D61CE89}" type="presParOf" srcId="{C1EA00B4-4A0E-4BC1-A4FD-83A68D990FD4}" destId="{47BDCC55-4B90-413A-B8B8-89C8A60BA90B}" srcOrd="10" destOrd="0" presId="urn:microsoft.com/office/officeart/2005/8/layout/radial4"/>
    <dgm:cxn modelId="{F38D02F9-CDCB-432E-A2C1-616FFD2AFF03}" type="presParOf" srcId="{C1EA00B4-4A0E-4BC1-A4FD-83A68D990FD4}" destId="{7663238E-D952-46CD-A37C-F764B5EB5D04}" srcOrd="11" destOrd="0" presId="urn:microsoft.com/office/officeart/2005/8/layout/radial4"/>
    <dgm:cxn modelId="{B05B4D57-2AAC-4839-8D9A-C0C52CDCA49C}" type="presParOf" srcId="{C1EA00B4-4A0E-4BC1-A4FD-83A68D990FD4}" destId="{C303002F-EB2F-4CAE-AA03-0FAE6E534CFD}" srcOrd="12" destOrd="0" presId="urn:microsoft.com/office/officeart/2005/8/layout/radial4"/>
    <dgm:cxn modelId="{12859BC6-C9B0-4607-8BD6-67EB8B1FE4D8}" type="presParOf" srcId="{C1EA00B4-4A0E-4BC1-A4FD-83A68D990FD4}" destId="{35FE7904-331C-40C9-9EC6-0E5AC5BDF970}" srcOrd="13" destOrd="0" presId="urn:microsoft.com/office/officeart/2005/8/layout/radial4"/>
    <dgm:cxn modelId="{518CCCAE-243F-4C19-91F4-AAD9F76D23F2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9397CC4F-CE31-41CC-896D-B372EDA7EE19}" type="presOf" srcId="{14FA7906-B2D7-4C23-BF07-10DA4DA6FF76}" destId="{C1EA00B4-4A0E-4BC1-A4FD-83A68D990FD4}" srcOrd="0" destOrd="0" presId="urn:microsoft.com/office/officeart/2005/8/layout/radial4"/>
    <dgm:cxn modelId="{B134F0D6-7F05-43FB-AF4E-575F4B0E6DD3}" type="presOf" srcId="{A9468A9F-AE8C-4504-80DE-13BA9DD815F1}" destId="{2E71462E-7F1D-4548-BF28-730E4F344BB8}" srcOrd="0" destOrd="0" presId="urn:microsoft.com/office/officeart/2005/8/layout/radial4"/>
    <dgm:cxn modelId="{8D89B1D8-BA53-44B0-A479-3B7FE3015A1E}" type="presOf" srcId="{5521EB7D-27A2-4DD0-93FB-729C680CBE0E}" destId="{97D54518-187C-4AA4-A6D1-50C0DCD66427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9CCD06B5-C672-447A-A70B-E73871C0BC1B}" type="presOf" srcId="{A9B16E14-D616-4452-949F-EE734B7614D1}" destId="{7EFB74AF-4715-4C71-9DB5-7E1A46788EAE}" srcOrd="0" destOrd="0" presId="urn:microsoft.com/office/officeart/2005/8/layout/radial4"/>
    <dgm:cxn modelId="{1CA24A39-AB46-41C7-AE17-77A60774DE5C}" type="presOf" srcId="{B822A2D2-FB89-4C7D-8336-1DD0F4F21E12}" destId="{388A160B-F23B-4D42-B24F-222AB722DF8A}" srcOrd="0" destOrd="0" presId="urn:microsoft.com/office/officeart/2005/8/layout/radial4"/>
    <dgm:cxn modelId="{C0B2CB05-3E73-4C56-904C-AD3D2936C661}" type="presOf" srcId="{B7FAAE28-19A8-4B67-8B4D-E22622E7FFB9}" destId="{9C05470B-2B15-47B1-82B6-A53719C20638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A548B80E-8606-421E-9C88-ACC87A91813B}" type="presOf" srcId="{843A1F57-9951-4FED-B090-F779A0F3FFCA}" destId="{8FF7D69A-0C7A-411C-84AF-278CA9BF9C35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A611F4AD-378B-4369-B364-C94DBA22CE3E}" type="presOf" srcId="{88E2041A-9D66-4117-A61F-5D56B5324A7E}" destId="{106C14B8-8E4F-434D-8F56-69638D232423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3875FFAD-5CBC-4C90-81F4-838A812C00E1}" type="presOf" srcId="{605F8D90-A927-48F0-A6FD-C4D9A706F742}" destId="{35FE7904-331C-40C9-9EC6-0E5AC5BDF970}" srcOrd="0" destOrd="0" presId="urn:microsoft.com/office/officeart/2005/8/layout/radial4"/>
    <dgm:cxn modelId="{D5514329-33FF-4DC1-889D-22D58900D7CE}" type="presOf" srcId="{A581DFC3-4917-4187-A014-F8C668098D07}" destId="{7EDF3D32-18A4-4972-9B63-1A1FFEBFF728}" srcOrd="0" destOrd="0" presId="urn:microsoft.com/office/officeart/2005/8/layout/radial4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A8EA962F-BEAA-44C8-9F1A-A7CE4D3A067E}" type="presOf" srcId="{AE352902-E7E5-4C5C-A30A-9EAE18EA3E60}" destId="{C5F18974-7C2F-457C-9959-12F0A3B6CAD9}" srcOrd="0" destOrd="0" presId="urn:microsoft.com/office/officeart/2005/8/layout/radial4"/>
    <dgm:cxn modelId="{119940FB-0B23-4500-8498-ACA7F74B485D}" type="presOf" srcId="{6BF718FB-5ED3-4B75-9BD1-EB2B877D06B4}" destId="{7663238E-D952-46CD-A37C-F764B5EB5D04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3858EA71-2492-4F32-81C9-6DCC07002345}" type="presOf" srcId="{FB23AB01-F31E-491E-8179-D70B7BA7A01B}" destId="{E85B08FE-DB8D-4530-AEF0-621436585F5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384C0BE6-B5BE-499C-9AB7-17E20E74258E}" type="presOf" srcId="{2999A799-2ACB-407C-B60E-4879E25A2AB5}" destId="{47BDCC55-4B90-413A-B8B8-89C8A60BA90B}" srcOrd="0" destOrd="0" presId="urn:microsoft.com/office/officeart/2005/8/layout/radial4"/>
    <dgm:cxn modelId="{3F67C773-B187-48F6-9C23-EB2E5C78C053}" type="presOf" srcId="{04961893-E6CC-4C7F-A59A-9B3667A46E5C}" destId="{C303002F-EB2F-4CAE-AA03-0FAE6E534CFD}" srcOrd="0" destOrd="0" presId="urn:microsoft.com/office/officeart/2005/8/layout/radial4"/>
    <dgm:cxn modelId="{B0B1CC53-ABC4-4947-BCCC-660660798C07}" type="presOf" srcId="{703B137C-CDBF-4DF0-9112-A6C01D37E8C3}" destId="{9939BB84-7045-49E5-8217-5E72B4798562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1A8A7186-F5E2-4002-BEB2-0165B7002013}" type="presParOf" srcId="{C1EA00B4-4A0E-4BC1-A4FD-83A68D990FD4}" destId="{106C14B8-8E4F-434D-8F56-69638D232423}" srcOrd="0" destOrd="0" presId="urn:microsoft.com/office/officeart/2005/8/layout/radial4"/>
    <dgm:cxn modelId="{39D321EC-820C-4BEE-A417-9012FA7E62D3}" type="presParOf" srcId="{C1EA00B4-4A0E-4BC1-A4FD-83A68D990FD4}" destId="{9C05470B-2B15-47B1-82B6-A53719C20638}" srcOrd="1" destOrd="0" presId="urn:microsoft.com/office/officeart/2005/8/layout/radial4"/>
    <dgm:cxn modelId="{252BC82A-A211-4EC6-B298-08F6BA43BBAF}" type="presParOf" srcId="{C1EA00B4-4A0E-4BC1-A4FD-83A68D990FD4}" destId="{2E71462E-7F1D-4548-BF28-730E4F344BB8}" srcOrd="2" destOrd="0" presId="urn:microsoft.com/office/officeart/2005/8/layout/radial4"/>
    <dgm:cxn modelId="{3EB1A3BD-2C6C-4CA8-90B4-A7A4270744FD}" type="presParOf" srcId="{C1EA00B4-4A0E-4BC1-A4FD-83A68D990FD4}" destId="{E85B08FE-DB8D-4530-AEF0-621436585F58}" srcOrd="3" destOrd="0" presId="urn:microsoft.com/office/officeart/2005/8/layout/radial4"/>
    <dgm:cxn modelId="{2F1D96EE-7816-40B8-97EC-5899217A0DE7}" type="presParOf" srcId="{C1EA00B4-4A0E-4BC1-A4FD-83A68D990FD4}" destId="{C5F18974-7C2F-457C-9959-12F0A3B6CAD9}" srcOrd="4" destOrd="0" presId="urn:microsoft.com/office/officeart/2005/8/layout/radial4"/>
    <dgm:cxn modelId="{93728415-36C3-4FA2-84D6-101118DAD403}" type="presParOf" srcId="{C1EA00B4-4A0E-4BC1-A4FD-83A68D990FD4}" destId="{8FF7D69A-0C7A-411C-84AF-278CA9BF9C35}" srcOrd="5" destOrd="0" presId="urn:microsoft.com/office/officeart/2005/8/layout/radial4"/>
    <dgm:cxn modelId="{8E65EFC0-D91F-41DD-ACF1-196B3522DE06}" type="presParOf" srcId="{C1EA00B4-4A0E-4BC1-A4FD-83A68D990FD4}" destId="{97D54518-187C-4AA4-A6D1-50C0DCD66427}" srcOrd="6" destOrd="0" presId="urn:microsoft.com/office/officeart/2005/8/layout/radial4"/>
    <dgm:cxn modelId="{DF58D823-37B3-4B8A-8858-616B0A96636C}" type="presParOf" srcId="{C1EA00B4-4A0E-4BC1-A4FD-83A68D990FD4}" destId="{9939BB84-7045-49E5-8217-5E72B4798562}" srcOrd="7" destOrd="0" presId="urn:microsoft.com/office/officeart/2005/8/layout/radial4"/>
    <dgm:cxn modelId="{7F91AAC4-FC01-4896-8370-F3CAB50EF5BB}" type="presParOf" srcId="{C1EA00B4-4A0E-4BC1-A4FD-83A68D990FD4}" destId="{7EFB74AF-4715-4C71-9DB5-7E1A46788EAE}" srcOrd="8" destOrd="0" presId="urn:microsoft.com/office/officeart/2005/8/layout/radial4"/>
    <dgm:cxn modelId="{5F0373A4-2FB9-4A37-871F-B60F591DE598}" type="presParOf" srcId="{C1EA00B4-4A0E-4BC1-A4FD-83A68D990FD4}" destId="{388A160B-F23B-4D42-B24F-222AB722DF8A}" srcOrd="9" destOrd="0" presId="urn:microsoft.com/office/officeart/2005/8/layout/radial4"/>
    <dgm:cxn modelId="{AC4AA352-7154-4EA0-8E50-5D6B198A9EE2}" type="presParOf" srcId="{C1EA00B4-4A0E-4BC1-A4FD-83A68D990FD4}" destId="{47BDCC55-4B90-413A-B8B8-89C8A60BA90B}" srcOrd="10" destOrd="0" presId="urn:microsoft.com/office/officeart/2005/8/layout/radial4"/>
    <dgm:cxn modelId="{CAFF059C-7187-4AB7-A489-906C978FA7C2}" type="presParOf" srcId="{C1EA00B4-4A0E-4BC1-A4FD-83A68D990FD4}" destId="{7663238E-D952-46CD-A37C-F764B5EB5D04}" srcOrd="11" destOrd="0" presId="urn:microsoft.com/office/officeart/2005/8/layout/radial4"/>
    <dgm:cxn modelId="{5230EB27-00CE-458F-B507-88BEE04E04A5}" type="presParOf" srcId="{C1EA00B4-4A0E-4BC1-A4FD-83A68D990FD4}" destId="{C303002F-EB2F-4CAE-AA03-0FAE6E534CFD}" srcOrd="12" destOrd="0" presId="urn:microsoft.com/office/officeart/2005/8/layout/radial4"/>
    <dgm:cxn modelId="{666B55B8-2682-4E13-A6DF-B4D1D6EAB955}" type="presParOf" srcId="{C1EA00B4-4A0E-4BC1-A4FD-83A68D990FD4}" destId="{35FE7904-331C-40C9-9EC6-0E5AC5BDF970}" srcOrd="13" destOrd="0" presId="urn:microsoft.com/office/officeart/2005/8/layout/radial4"/>
    <dgm:cxn modelId="{0014CC9B-6191-4522-ACA8-C59F1C9F6D21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7F8644F5-5B73-4D88-B765-1ADA6C6A5392}" type="presOf" srcId="{5521EB7D-27A2-4DD0-93FB-729C680CBE0E}" destId="{97D54518-187C-4AA4-A6D1-50C0DCD66427}" srcOrd="0" destOrd="0" presId="urn:microsoft.com/office/officeart/2005/8/layout/radial4"/>
    <dgm:cxn modelId="{0234F3DB-F8D6-4B7D-8FEB-D4D209D78CC2}" type="presOf" srcId="{A9468A9F-AE8C-4504-80DE-13BA9DD815F1}" destId="{2E71462E-7F1D-4548-BF28-730E4F344BB8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31B1A7F9-F7E5-41CC-B486-84B5FE4E97B3}" type="presOf" srcId="{14FA7906-B2D7-4C23-BF07-10DA4DA6FF76}" destId="{C1EA00B4-4A0E-4BC1-A4FD-83A68D990FD4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8B69C851-1FD7-4968-903E-5C34EB47D17F}" type="presOf" srcId="{605F8D90-A927-48F0-A6FD-C4D9A706F742}" destId="{35FE7904-331C-40C9-9EC6-0E5AC5BDF970}" srcOrd="0" destOrd="0" presId="urn:microsoft.com/office/officeart/2005/8/layout/radial4"/>
    <dgm:cxn modelId="{7FEB6187-F55A-4F74-8230-27171FB013C6}" type="presOf" srcId="{B822A2D2-FB89-4C7D-8336-1DD0F4F21E12}" destId="{388A160B-F23B-4D42-B24F-222AB722DF8A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14ACCFF9-2766-438B-A87E-A6CF1288199B}" type="presOf" srcId="{6BF718FB-5ED3-4B75-9BD1-EB2B877D06B4}" destId="{7663238E-D952-46CD-A37C-F764B5EB5D04}" srcOrd="0" destOrd="0" presId="urn:microsoft.com/office/officeart/2005/8/layout/radial4"/>
    <dgm:cxn modelId="{D0DA9DE9-63A5-4B28-AF07-4670B95AF02E}" type="presOf" srcId="{2999A799-2ACB-407C-B60E-4879E25A2AB5}" destId="{47BDCC55-4B90-413A-B8B8-89C8A60BA90B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3CA403C6-B5E2-4418-B6C5-2C6830A6A49E}" type="presOf" srcId="{FB23AB01-F31E-491E-8179-D70B7BA7A01B}" destId="{E85B08FE-DB8D-4530-AEF0-621436585F58}" srcOrd="0" destOrd="0" presId="urn:microsoft.com/office/officeart/2005/8/layout/radial4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6D73E23A-BAA0-4DA9-9820-1F012693839B}" type="presOf" srcId="{A581DFC3-4917-4187-A014-F8C668098D07}" destId="{7EDF3D32-18A4-4972-9B63-1A1FFEBFF728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D11201B4-976E-443F-9F64-400683E594B0}" type="presOf" srcId="{04961893-E6CC-4C7F-A59A-9B3667A46E5C}" destId="{C303002F-EB2F-4CAE-AA03-0FAE6E534CFD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3B0B48E-96FE-43C6-8ADC-8CDB7D23F8BE}" type="presOf" srcId="{B7FAAE28-19A8-4B67-8B4D-E22622E7FFB9}" destId="{9C05470B-2B15-47B1-82B6-A53719C20638}" srcOrd="0" destOrd="0" presId="urn:microsoft.com/office/officeart/2005/8/layout/radial4"/>
    <dgm:cxn modelId="{2D8E008E-261A-4B9B-9C44-8B1C5C3EF6E1}" type="presOf" srcId="{703B137C-CDBF-4DF0-9112-A6C01D37E8C3}" destId="{9939BB84-7045-49E5-8217-5E72B4798562}" srcOrd="0" destOrd="0" presId="urn:microsoft.com/office/officeart/2005/8/layout/radial4"/>
    <dgm:cxn modelId="{50990ACE-8984-45A9-ADAF-A29B75B0D656}" type="presOf" srcId="{843A1F57-9951-4FED-B090-F779A0F3FFCA}" destId="{8FF7D69A-0C7A-411C-84AF-278CA9BF9C35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3240FE1D-FD21-4177-A7FC-7DB31C7EAE29}" type="presOf" srcId="{A9B16E14-D616-4452-949F-EE734B7614D1}" destId="{7EFB74AF-4715-4C71-9DB5-7E1A46788EAE}" srcOrd="0" destOrd="0" presId="urn:microsoft.com/office/officeart/2005/8/layout/radial4"/>
    <dgm:cxn modelId="{A8C8B18F-8B09-47DC-924F-2162AB817590}" type="presOf" srcId="{AE352902-E7E5-4C5C-A30A-9EAE18EA3E60}" destId="{C5F18974-7C2F-457C-9959-12F0A3B6CAD9}" srcOrd="0" destOrd="0" presId="urn:microsoft.com/office/officeart/2005/8/layout/radial4"/>
    <dgm:cxn modelId="{6392DD4E-16CE-43DF-AFA3-15B5D0B13FF6}" type="presOf" srcId="{88E2041A-9D66-4117-A61F-5D56B5324A7E}" destId="{106C14B8-8E4F-434D-8F56-69638D232423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CB36BA6A-3E8B-469B-902E-4894173CC845}" type="presParOf" srcId="{C1EA00B4-4A0E-4BC1-A4FD-83A68D990FD4}" destId="{106C14B8-8E4F-434D-8F56-69638D232423}" srcOrd="0" destOrd="0" presId="urn:microsoft.com/office/officeart/2005/8/layout/radial4"/>
    <dgm:cxn modelId="{2A78D5FE-3CA1-4948-89F8-C4C2D8D82FF2}" type="presParOf" srcId="{C1EA00B4-4A0E-4BC1-A4FD-83A68D990FD4}" destId="{9C05470B-2B15-47B1-82B6-A53719C20638}" srcOrd="1" destOrd="0" presId="urn:microsoft.com/office/officeart/2005/8/layout/radial4"/>
    <dgm:cxn modelId="{62DE2D35-4B95-4B0E-AAE9-DFB644CB0D84}" type="presParOf" srcId="{C1EA00B4-4A0E-4BC1-A4FD-83A68D990FD4}" destId="{2E71462E-7F1D-4548-BF28-730E4F344BB8}" srcOrd="2" destOrd="0" presId="urn:microsoft.com/office/officeart/2005/8/layout/radial4"/>
    <dgm:cxn modelId="{2BF91DEA-0A67-43E8-8164-6EF3500B4F35}" type="presParOf" srcId="{C1EA00B4-4A0E-4BC1-A4FD-83A68D990FD4}" destId="{E85B08FE-DB8D-4530-AEF0-621436585F58}" srcOrd="3" destOrd="0" presId="urn:microsoft.com/office/officeart/2005/8/layout/radial4"/>
    <dgm:cxn modelId="{D4E0F580-AF90-40F7-B056-F8C1A2FDFB90}" type="presParOf" srcId="{C1EA00B4-4A0E-4BC1-A4FD-83A68D990FD4}" destId="{C5F18974-7C2F-457C-9959-12F0A3B6CAD9}" srcOrd="4" destOrd="0" presId="urn:microsoft.com/office/officeart/2005/8/layout/radial4"/>
    <dgm:cxn modelId="{F9C7C25A-CB22-4CEA-A676-DF849B6EC449}" type="presParOf" srcId="{C1EA00B4-4A0E-4BC1-A4FD-83A68D990FD4}" destId="{8FF7D69A-0C7A-411C-84AF-278CA9BF9C35}" srcOrd="5" destOrd="0" presId="urn:microsoft.com/office/officeart/2005/8/layout/radial4"/>
    <dgm:cxn modelId="{109DC237-ABF7-4532-A3F7-990D28E9961E}" type="presParOf" srcId="{C1EA00B4-4A0E-4BC1-A4FD-83A68D990FD4}" destId="{97D54518-187C-4AA4-A6D1-50C0DCD66427}" srcOrd="6" destOrd="0" presId="urn:microsoft.com/office/officeart/2005/8/layout/radial4"/>
    <dgm:cxn modelId="{938F4716-8FA5-47C1-A056-1AC4B169EF71}" type="presParOf" srcId="{C1EA00B4-4A0E-4BC1-A4FD-83A68D990FD4}" destId="{9939BB84-7045-49E5-8217-5E72B4798562}" srcOrd="7" destOrd="0" presId="urn:microsoft.com/office/officeart/2005/8/layout/radial4"/>
    <dgm:cxn modelId="{99BCC2EF-EAA7-491B-BBA0-3FF1112D3633}" type="presParOf" srcId="{C1EA00B4-4A0E-4BC1-A4FD-83A68D990FD4}" destId="{7EFB74AF-4715-4C71-9DB5-7E1A46788EAE}" srcOrd="8" destOrd="0" presId="urn:microsoft.com/office/officeart/2005/8/layout/radial4"/>
    <dgm:cxn modelId="{DFDFBAFB-082B-4BF1-850C-E5D39D9743FE}" type="presParOf" srcId="{C1EA00B4-4A0E-4BC1-A4FD-83A68D990FD4}" destId="{388A160B-F23B-4D42-B24F-222AB722DF8A}" srcOrd="9" destOrd="0" presId="urn:microsoft.com/office/officeart/2005/8/layout/radial4"/>
    <dgm:cxn modelId="{C8E60E1D-5349-4CDC-A752-1CE6E4410895}" type="presParOf" srcId="{C1EA00B4-4A0E-4BC1-A4FD-83A68D990FD4}" destId="{47BDCC55-4B90-413A-B8B8-89C8A60BA90B}" srcOrd="10" destOrd="0" presId="urn:microsoft.com/office/officeart/2005/8/layout/radial4"/>
    <dgm:cxn modelId="{776F10B2-C2A9-49C8-AA7D-455440DDDEE6}" type="presParOf" srcId="{C1EA00B4-4A0E-4BC1-A4FD-83A68D990FD4}" destId="{7663238E-D952-46CD-A37C-F764B5EB5D04}" srcOrd="11" destOrd="0" presId="urn:microsoft.com/office/officeart/2005/8/layout/radial4"/>
    <dgm:cxn modelId="{BF7CCEEF-079A-465F-BCEB-6891050C7B49}" type="presParOf" srcId="{C1EA00B4-4A0E-4BC1-A4FD-83A68D990FD4}" destId="{C303002F-EB2F-4CAE-AA03-0FAE6E534CFD}" srcOrd="12" destOrd="0" presId="urn:microsoft.com/office/officeart/2005/8/layout/radial4"/>
    <dgm:cxn modelId="{91162CF9-D0D4-4DA8-AD0B-259978A5E4E8}" type="presParOf" srcId="{C1EA00B4-4A0E-4BC1-A4FD-83A68D990FD4}" destId="{35FE7904-331C-40C9-9EC6-0E5AC5BDF970}" srcOrd="13" destOrd="0" presId="urn:microsoft.com/office/officeart/2005/8/layout/radial4"/>
    <dgm:cxn modelId="{49E6BB8F-8861-4EFC-A416-9735B8617104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063DA839-6101-493A-B707-A88D8762F877}" type="presOf" srcId="{FB23AB01-F31E-491E-8179-D70B7BA7A01B}" destId="{E85B08FE-DB8D-4530-AEF0-621436585F58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974150BE-35FB-4583-AB14-ABD5576709AC}" type="presOf" srcId="{B7FAAE28-19A8-4B67-8B4D-E22622E7FFB9}" destId="{9C05470B-2B15-47B1-82B6-A53719C20638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25FDF9B9-6389-4300-A5CC-40A0743E6206}" type="presOf" srcId="{2999A799-2ACB-407C-B60E-4879E25A2AB5}" destId="{47BDCC55-4B90-413A-B8B8-89C8A60BA90B}" srcOrd="0" destOrd="0" presId="urn:microsoft.com/office/officeart/2005/8/layout/radial4"/>
    <dgm:cxn modelId="{80AD7EE1-B1AE-4F59-B130-184149CACE66}" type="presOf" srcId="{5521EB7D-27A2-4DD0-93FB-729C680CBE0E}" destId="{97D54518-187C-4AA4-A6D1-50C0DCD66427}" srcOrd="0" destOrd="0" presId="urn:microsoft.com/office/officeart/2005/8/layout/radial4"/>
    <dgm:cxn modelId="{1476988E-3A89-4170-92F7-040B89D7D487}" type="presOf" srcId="{B822A2D2-FB89-4C7D-8336-1DD0F4F21E12}" destId="{388A160B-F23B-4D42-B24F-222AB722DF8A}" srcOrd="0" destOrd="0" presId="urn:microsoft.com/office/officeart/2005/8/layout/radial4"/>
    <dgm:cxn modelId="{EA6A505D-5924-4A8B-B6AA-561C092756B7}" type="presOf" srcId="{605F8D90-A927-48F0-A6FD-C4D9A706F742}" destId="{35FE7904-331C-40C9-9EC6-0E5AC5BDF970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9B4D60AF-2249-43F9-91EE-DD1E100C3C4E}" type="presOf" srcId="{843A1F57-9951-4FED-B090-F779A0F3FFCA}" destId="{8FF7D69A-0C7A-411C-84AF-278CA9BF9C35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CBD148ED-6AEB-4EE4-8DE0-C8C18116846B}" type="presOf" srcId="{6BF718FB-5ED3-4B75-9BD1-EB2B877D06B4}" destId="{7663238E-D952-46CD-A37C-F764B5EB5D04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B65F2EDB-14EB-49F9-A9D8-06D8AB0A06C1}" type="presOf" srcId="{04961893-E6CC-4C7F-A59A-9B3667A46E5C}" destId="{C303002F-EB2F-4CAE-AA03-0FAE6E534CFD}" srcOrd="0" destOrd="0" presId="urn:microsoft.com/office/officeart/2005/8/layout/radial4"/>
    <dgm:cxn modelId="{63A7026A-2260-4BC8-9B62-B61B34AB6454}" type="presOf" srcId="{A9B16E14-D616-4452-949F-EE734B7614D1}" destId="{7EFB74AF-4715-4C71-9DB5-7E1A46788EAE}" srcOrd="0" destOrd="0" presId="urn:microsoft.com/office/officeart/2005/8/layout/radial4"/>
    <dgm:cxn modelId="{CF611CF9-73DB-41C6-8E94-613FB46BEBE2}" type="presOf" srcId="{AE352902-E7E5-4C5C-A30A-9EAE18EA3E60}" destId="{C5F18974-7C2F-457C-9959-12F0A3B6CAD9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425A3A84-C311-4C36-AAC8-3C7488F7719D}" type="presOf" srcId="{14FA7906-B2D7-4C23-BF07-10DA4DA6FF76}" destId="{C1EA00B4-4A0E-4BC1-A4FD-83A68D990FD4}" srcOrd="0" destOrd="0" presId="urn:microsoft.com/office/officeart/2005/8/layout/radial4"/>
    <dgm:cxn modelId="{4AAA339E-8715-4075-B422-3209F25F8EA4}" type="presOf" srcId="{A9468A9F-AE8C-4504-80DE-13BA9DD815F1}" destId="{2E71462E-7F1D-4548-BF28-730E4F344BB8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FACB0DE1-5484-4589-947A-017E25C9973A}" type="presOf" srcId="{703B137C-CDBF-4DF0-9112-A6C01D37E8C3}" destId="{9939BB84-7045-49E5-8217-5E72B4798562}" srcOrd="0" destOrd="0" presId="urn:microsoft.com/office/officeart/2005/8/layout/radial4"/>
    <dgm:cxn modelId="{A64B0813-0136-4FF6-AFEB-EFA23AE7602B}" type="presOf" srcId="{88E2041A-9D66-4117-A61F-5D56B5324A7E}" destId="{106C14B8-8E4F-434D-8F56-69638D232423}" srcOrd="0" destOrd="0" presId="urn:microsoft.com/office/officeart/2005/8/layout/radial4"/>
    <dgm:cxn modelId="{C8C2FFCF-2C38-4A3B-9A7E-26A07C6C099A}" type="presOf" srcId="{A581DFC3-4917-4187-A014-F8C668098D07}" destId="{7EDF3D32-18A4-4972-9B63-1A1FFEBFF72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AFC00568-262C-4578-992C-5BEA30359E0C}" type="presParOf" srcId="{C1EA00B4-4A0E-4BC1-A4FD-83A68D990FD4}" destId="{106C14B8-8E4F-434D-8F56-69638D232423}" srcOrd="0" destOrd="0" presId="urn:microsoft.com/office/officeart/2005/8/layout/radial4"/>
    <dgm:cxn modelId="{36644925-FBDF-41D3-80EB-F38A3958CF76}" type="presParOf" srcId="{C1EA00B4-4A0E-4BC1-A4FD-83A68D990FD4}" destId="{9C05470B-2B15-47B1-82B6-A53719C20638}" srcOrd="1" destOrd="0" presId="urn:microsoft.com/office/officeart/2005/8/layout/radial4"/>
    <dgm:cxn modelId="{C2262830-14B1-4DCE-A8D8-D65A858731DD}" type="presParOf" srcId="{C1EA00B4-4A0E-4BC1-A4FD-83A68D990FD4}" destId="{2E71462E-7F1D-4548-BF28-730E4F344BB8}" srcOrd="2" destOrd="0" presId="urn:microsoft.com/office/officeart/2005/8/layout/radial4"/>
    <dgm:cxn modelId="{D64D4E2D-3E4A-42E1-84E9-B939312CCC8E}" type="presParOf" srcId="{C1EA00B4-4A0E-4BC1-A4FD-83A68D990FD4}" destId="{E85B08FE-DB8D-4530-AEF0-621436585F58}" srcOrd="3" destOrd="0" presId="urn:microsoft.com/office/officeart/2005/8/layout/radial4"/>
    <dgm:cxn modelId="{FAF2E414-9C45-45E1-A18C-812536E49521}" type="presParOf" srcId="{C1EA00B4-4A0E-4BC1-A4FD-83A68D990FD4}" destId="{C5F18974-7C2F-457C-9959-12F0A3B6CAD9}" srcOrd="4" destOrd="0" presId="urn:microsoft.com/office/officeart/2005/8/layout/radial4"/>
    <dgm:cxn modelId="{A1001CB9-11C2-4EDB-80D7-AC460102589D}" type="presParOf" srcId="{C1EA00B4-4A0E-4BC1-A4FD-83A68D990FD4}" destId="{8FF7D69A-0C7A-411C-84AF-278CA9BF9C35}" srcOrd="5" destOrd="0" presId="urn:microsoft.com/office/officeart/2005/8/layout/radial4"/>
    <dgm:cxn modelId="{CB56634E-6248-4207-898D-295DA0C68D4B}" type="presParOf" srcId="{C1EA00B4-4A0E-4BC1-A4FD-83A68D990FD4}" destId="{97D54518-187C-4AA4-A6D1-50C0DCD66427}" srcOrd="6" destOrd="0" presId="urn:microsoft.com/office/officeart/2005/8/layout/radial4"/>
    <dgm:cxn modelId="{5C8B3E1B-5141-4A7A-A24E-2A293A8E923E}" type="presParOf" srcId="{C1EA00B4-4A0E-4BC1-A4FD-83A68D990FD4}" destId="{9939BB84-7045-49E5-8217-5E72B4798562}" srcOrd="7" destOrd="0" presId="urn:microsoft.com/office/officeart/2005/8/layout/radial4"/>
    <dgm:cxn modelId="{CC1C3B3E-7A55-4309-847A-0DB129B8E9B4}" type="presParOf" srcId="{C1EA00B4-4A0E-4BC1-A4FD-83A68D990FD4}" destId="{7EFB74AF-4715-4C71-9DB5-7E1A46788EAE}" srcOrd="8" destOrd="0" presId="urn:microsoft.com/office/officeart/2005/8/layout/radial4"/>
    <dgm:cxn modelId="{8F96CB39-494C-4C67-864E-35B5B862A9DB}" type="presParOf" srcId="{C1EA00B4-4A0E-4BC1-A4FD-83A68D990FD4}" destId="{388A160B-F23B-4D42-B24F-222AB722DF8A}" srcOrd="9" destOrd="0" presId="urn:microsoft.com/office/officeart/2005/8/layout/radial4"/>
    <dgm:cxn modelId="{8816F31E-2334-4E07-A813-72F0A1F8E48D}" type="presParOf" srcId="{C1EA00B4-4A0E-4BC1-A4FD-83A68D990FD4}" destId="{47BDCC55-4B90-413A-B8B8-89C8A60BA90B}" srcOrd="10" destOrd="0" presId="urn:microsoft.com/office/officeart/2005/8/layout/radial4"/>
    <dgm:cxn modelId="{C874802C-B259-46D7-9CF4-FEFAE857A65D}" type="presParOf" srcId="{C1EA00B4-4A0E-4BC1-A4FD-83A68D990FD4}" destId="{7663238E-D952-46CD-A37C-F764B5EB5D04}" srcOrd="11" destOrd="0" presId="urn:microsoft.com/office/officeart/2005/8/layout/radial4"/>
    <dgm:cxn modelId="{2C1D30C8-DD49-4166-B1FD-E9E07DE92C04}" type="presParOf" srcId="{C1EA00B4-4A0E-4BC1-A4FD-83A68D990FD4}" destId="{C303002F-EB2F-4CAE-AA03-0FAE6E534CFD}" srcOrd="12" destOrd="0" presId="urn:microsoft.com/office/officeart/2005/8/layout/radial4"/>
    <dgm:cxn modelId="{334B49F5-B86B-4DDA-BF97-A327A9A6AA6F}" type="presParOf" srcId="{C1EA00B4-4A0E-4BC1-A4FD-83A68D990FD4}" destId="{35FE7904-331C-40C9-9EC6-0E5AC5BDF970}" srcOrd="13" destOrd="0" presId="urn:microsoft.com/office/officeart/2005/8/layout/radial4"/>
    <dgm:cxn modelId="{55137992-E4E0-4D44-824D-0A1BE4A39C46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245F985-5D3D-4BD2-87D9-47201DFD0C71}" type="presOf" srcId="{A9468A9F-AE8C-4504-80DE-13BA9DD815F1}" destId="{2E71462E-7F1D-4548-BF28-730E4F344BB8}" srcOrd="0" destOrd="0" presId="urn:microsoft.com/office/officeart/2005/8/layout/radial4"/>
    <dgm:cxn modelId="{130E9BAB-5121-4706-9ADA-4C672A3A3C19}" type="presOf" srcId="{6BF718FB-5ED3-4B75-9BD1-EB2B877D06B4}" destId="{7663238E-D952-46CD-A37C-F764B5EB5D04}" srcOrd="0" destOrd="0" presId="urn:microsoft.com/office/officeart/2005/8/layout/radial4"/>
    <dgm:cxn modelId="{293D8443-9DE4-4311-884D-1D4F5D611DB6}" type="presOf" srcId="{A581DFC3-4917-4187-A014-F8C668098D07}" destId="{7EDF3D32-18A4-4972-9B63-1A1FFEBFF728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540C676F-E63C-4875-AF8B-3ACF61CCE57F}" type="presOf" srcId="{5521EB7D-27A2-4DD0-93FB-729C680CBE0E}" destId="{97D54518-187C-4AA4-A6D1-50C0DCD66427}" srcOrd="0" destOrd="0" presId="urn:microsoft.com/office/officeart/2005/8/layout/radial4"/>
    <dgm:cxn modelId="{54168579-8DA0-4A1F-9BF0-B6F2A29B8686}" type="presOf" srcId="{B822A2D2-FB89-4C7D-8336-1DD0F4F21E12}" destId="{388A160B-F23B-4D42-B24F-222AB722DF8A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C95E883D-FCD1-4B2F-856E-38136CE74207}" type="presOf" srcId="{FB23AB01-F31E-491E-8179-D70B7BA7A01B}" destId="{E85B08FE-DB8D-4530-AEF0-621436585F58}" srcOrd="0" destOrd="0" presId="urn:microsoft.com/office/officeart/2005/8/layout/radial4"/>
    <dgm:cxn modelId="{323327E1-3972-498F-A5B0-AF1C7DAB45FA}" type="presOf" srcId="{B7FAAE28-19A8-4B67-8B4D-E22622E7FFB9}" destId="{9C05470B-2B15-47B1-82B6-A53719C20638}" srcOrd="0" destOrd="0" presId="urn:microsoft.com/office/officeart/2005/8/layout/radial4"/>
    <dgm:cxn modelId="{242E0435-C451-4F04-98A2-2B59F7AC3C86}" type="presOf" srcId="{2999A799-2ACB-407C-B60E-4879E25A2AB5}" destId="{47BDCC55-4B90-413A-B8B8-89C8A60BA90B}" srcOrd="0" destOrd="0" presId="urn:microsoft.com/office/officeart/2005/8/layout/radial4"/>
    <dgm:cxn modelId="{591941BC-0BE3-4230-A640-2AEDB7C5FC2E}" type="presOf" srcId="{AE352902-E7E5-4C5C-A30A-9EAE18EA3E60}" destId="{C5F18974-7C2F-457C-9959-12F0A3B6CAD9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04957D6C-F55A-4F81-A573-89A3CA5F54BC}" type="presOf" srcId="{88E2041A-9D66-4117-A61F-5D56B5324A7E}" destId="{106C14B8-8E4F-434D-8F56-69638D232423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DDC4E506-B1C3-46EA-B5B8-23AE6845F599}" type="presOf" srcId="{14FA7906-B2D7-4C23-BF07-10DA4DA6FF76}" destId="{C1EA00B4-4A0E-4BC1-A4FD-83A68D990FD4}" srcOrd="0" destOrd="0" presId="urn:microsoft.com/office/officeart/2005/8/layout/radial4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A4535958-61D8-4D94-B076-7399A2A82A93}" type="presOf" srcId="{703B137C-CDBF-4DF0-9112-A6C01D37E8C3}" destId="{9939BB84-7045-49E5-8217-5E72B4798562}" srcOrd="0" destOrd="0" presId="urn:microsoft.com/office/officeart/2005/8/layout/radial4"/>
    <dgm:cxn modelId="{36F56D7D-BE09-45B4-8455-AF69E684A80A}" type="presOf" srcId="{A9B16E14-D616-4452-949F-EE734B7614D1}" destId="{7EFB74AF-4715-4C71-9DB5-7E1A46788EAE}" srcOrd="0" destOrd="0" presId="urn:microsoft.com/office/officeart/2005/8/layout/radial4"/>
    <dgm:cxn modelId="{C030EAAD-6082-4AD8-AB94-46BC009F78C5}" type="presOf" srcId="{843A1F57-9951-4FED-B090-F779A0F3FFCA}" destId="{8FF7D69A-0C7A-411C-84AF-278CA9BF9C35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1345BC3B-DC15-4EF9-8FE2-B6F1562DE1C4}" type="presOf" srcId="{04961893-E6CC-4C7F-A59A-9B3667A46E5C}" destId="{C303002F-EB2F-4CAE-AA03-0FAE6E534CFD}" srcOrd="0" destOrd="0" presId="urn:microsoft.com/office/officeart/2005/8/layout/radial4"/>
    <dgm:cxn modelId="{0C414575-321E-44E9-B7FA-092AB60620DC}" type="presOf" srcId="{605F8D90-A927-48F0-A6FD-C4D9A706F742}" destId="{35FE7904-331C-40C9-9EC6-0E5AC5BDF970}" srcOrd="0" destOrd="0" presId="urn:microsoft.com/office/officeart/2005/8/layout/radial4"/>
    <dgm:cxn modelId="{343D7B03-8D6E-4787-9839-6DC2CA2EE6D3}" type="presParOf" srcId="{C1EA00B4-4A0E-4BC1-A4FD-83A68D990FD4}" destId="{106C14B8-8E4F-434D-8F56-69638D232423}" srcOrd="0" destOrd="0" presId="urn:microsoft.com/office/officeart/2005/8/layout/radial4"/>
    <dgm:cxn modelId="{8C395E15-567B-4831-9539-73AA371D20A7}" type="presParOf" srcId="{C1EA00B4-4A0E-4BC1-A4FD-83A68D990FD4}" destId="{9C05470B-2B15-47B1-82B6-A53719C20638}" srcOrd="1" destOrd="0" presId="urn:microsoft.com/office/officeart/2005/8/layout/radial4"/>
    <dgm:cxn modelId="{B3FCE45E-CAC9-463F-9274-334A4D56AE04}" type="presParOf" srcId="{C1EA00B4-4A0E-4BC1-A4FD-83A68D990FD4}" destId="{2E71462E-7F1D-4548-BF28-730E4F344BB8}" srcOrd="2" destOrd="0" presId="urn:microsoft.com/office/officeart/2005/8/layout/radial4"/>
    <dgm:cxn modelId="{56D1CF88-2E36-42E1-A701-723D47D5022C}" type="presParOf" srcId="{C1EA00B4-4A0E-4BC1-A4FD-83A68D990FD4}" destId="{E85B08FE-DB8D-4530-AEF0-621436585F58}" srcOrd="3" destOrd="0" presId="urn:microsoft.com/office/officeart/2005/8/layout/radial4"/>
    <dgm:cxn modelId="{E96AB381-59C4-4064-A3B4-5F27A39FB3F3}" type="presParOf" srcId="{C1EA00B4-4A0E-4BC1-A4FD-83A68D990FD4}" destId="{C5F18974-7C2F-457C-9959-12F0A3B6CAD9}" srcOrd="4" destOrd="0" presId="urn:microsoft.com/office/officeart/2005/8/layout/radial4"/>
    <dgm:cxn modelId="{FE4CF26B-D716-406F-8392-A01BEA408603}" type="presParOf" srcId="{C1EA00B4-4A0E-4BC1-A4FD-83A68D990FD4}" destId="{8FF7D69A-0C7A-411C-84AF-278CA9BF9C35}" srcOrd="5" destOrd="0" presId="urn:microsoft.com/office/officeart/2005/8/layout/radial4"/>
    <dgm:cxn modelId="{29344AAA-938A-450E-803B-55F97489C474}" type="presParOf" srcId="{C1EA00B4-4A0E-4BC1-A4FD-83A68D990FD4}" destId="{97D54518-187C-4AA4-A6D1-50C0DCD66427}" srcOrd="6" destOrd="0" presId="urn:microsoft.com/office/officeart/2005/8/layout/radial4"/>
    <dgm:cxn modelId="{5458F09B-5257-465D-81CF-2153599285D9}" type="presParOf" srcId="{C1EA00B4-4A0E-4BC1-A4FD-83A68D990FD4}" destId="{9939BB84-7045-49E5-8217-5E72B4798562}" srcOrd="7" destOrd="0" presId="urn:microsoft.com/office/officeart/2005/8/layout/radial4"/>
    <dgm:cxn modelId="{D7BBF732-9754-44FA-8AF4-B2E8104199C2}" type="presParOf" srcId="{C1EA00B4-4A0E-4BC1-A4FD-83A68D990FD4}" destId="{7EFB74AF-4715-4C71-9DB5-7E1A46788EAE}" srcOrd="8" destOrd="0" presId="urn:microsoft.com/office/officeart/2005/8/layout/radial4"/>
    <dgm:cxn modelId="{0B12DE5F-07E3-45B8-80F9-96C260DC8F60}" type="presParOf" srcId="{C1EA00B4-4A0E-4BC1-A4FD-83A68D990FD4}" destId="{388A160B-F23B-4D42-B24F-222AB722DF8A}" srcOrd="9" destOrd="0" presId="urn:microsoft.com/office/officeart/2005/8/layout/radial4"/>
    <dgm:cxn modelId="{B919E821-2A33-4D26-B359-61C9F872DDC5}" type="presParOf" srcId="{C1EA00B4-4A0E-4BC1-A4FD-83A68D990FD4}" destId="{47BDCC55-4B90-413A-B8B8-89C8A60BA90B}" srcOrd="10" destOrd="0" presId="urn:microsoft.com/office/officeart/2005/8/layout/radial4"/>
    <dgm:cxn modelId="{3752BDEA-7F0B-41D1-9BFC-6AA25495DE6A}" type="presParOf" srcId="{C1EA00B4-4A0E-4BC1-A4FD-83A68D990FD4}" destId="{7663238E-D952-46CD-A37C-F764B5EB5D04}" srcOrd="11" destOrd="0" presId="urn:microsoft.com/office/officeart/2005/8/layout/radial4"/>
    <dgm:cxn modelId="{C5CC9453-D1E0-46F2-932A-AB8D7A35E58C}" type="presParOf" srcId="{C1EA00B4-4A0E-4BC1-A4FD-83A68D990FD4}" destId="{C303002F-EB2F-4CAE-AA03-0FAE6E534CFD}" srcOrd="12" destOrd="0" presId="urn:microsoft.com/office/officeart/2005/8/layout/radial4"/>
    <dgm:cxn modelId="{B98C050E-0375-46D8-9B16-93BCF56F2615}" type="presParOf" srcId="{C1EA00B4-4A0E-4BC1-A4FD-83A68D990FD4}" destId="{35FE7904-331C-40C9-9EC6-0E5AC5BDF970}" srcOrd="13" destOrd="0" presId="urn:microsoft.com/office/officeart/2005/8/layout/radial4"/>
    <dgm:cxn modelId="{C2918027-8844-4AFE-B974-EE0152A6AFFC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AD5B37A-DD9F-4A47-BA3A-0FBC5F58983B}" type="presOf" srcId="{2999A799-2ACB-407C-B60E-4879E25A2AB5}" destId="{47BDCC55-4B90-413A-B8B8-89C8A60BA90B}" srcOrd="0" destOrd="0" presId="urn:microsoft.com/office/officeart/2005/8/layout/radial4"/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C94115F3-2BDC-49C6-A41A-64F6D576895D}" type="presOf" srcId="{843A1F57-9951-4FED-B090-F779A0F3FFCA}" destId="{8FF7D69A-0C7A-411C-84AF-278CA9BF9C35}" srcOrd="0" destOrd="0" presId="urn:microsoft.com/office/officeart/2005/8/layout/radial4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F5012950-95A2-40B4-A8F1-1D973253D15A}" type="presOf" srcId="{14FA7906-B2D7-4C23-BF07-10DA4DA6FF76}" destId="{C1EA00B4-4A0E-4BC1-A4FD-83A68D990FD4}" srcOrd="0" destOrd="0" presId="urn:microsoft.com/office/officeart/2005/8/layout/radial4"/>
    <dgm:cxn modelId="{93663D3A-2F7D-4D8C-B8EE-6D7EE29D1B75}" type="presOf" srcId="{B822A2D2-FB89-4C7D-8336-1DD0F4F21E12}" destId="{388A160B-F23B-4D42-B24F-222AB722DF8A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0D99F0C8-534E-4F62-99F8-02FFB3B0F30D}" type="presOf" srcId="{B7FAAE28-19A8-4B67-8B4D-E22622E7FFB9}" destId="{9C05470B-2B15-47B1-82B6-A53719C20638}" srcOrd="0" destOrd="0" presId="urn:microsoft.com/office/officeart/2005/8/layout/radial4"/>
    <dgm:cxn modelId="{59FA73F4-3EF2-434C-8BAC-C3AC5F1FA134}" type="presOf" srcId="{605F8D90-A927-48F0-A6FD-C4D9A706F742}" destId="{35FE7904-331C-40C9-9EC6-0E5AC5BDF970}" srcOrd="0" destOrd="0" presId="urn:microsoft.com/office/officeart/2005/8/layout/radial4"/>
    <dgm:cxn modelId="{7689F0C9-EAF1-4BB1-BFE4-1BEE28C54C87}" type="presOf" srcId="{A9468A9F-AE8C-4504-80DE-13BA9DD815F1}" destId="{2E71462E-7F1D-4548-BF28-730E4F344BB8}" srcOrd="0" destOrd="0" presId="urn:microsoft.com/office/officeart/2005/8/layout/radial4"/>
    <dgm:cxn modelId="{80CA29AE-E3D2-4336-88A5-08A3E833CFDD}" type="presOf" srcId="{6BF718FB-5ED3-4B75-9BD1-EB2B877D06B4}" destId="{7663238E-D952-46CD-A37C-F764B5EB5D04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F9C18F5E-BEE5-4405-815B-81DEE72FA27A}" type="presOf" srcId="{A9B16E14-D616-4452-949F-EE734B7614D1}" destId="{7EFB74AF-4715-4C71-9DB5-7E1A46788EAE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27401981-B3F6-4400-A743-3051CE64592C}" type="presOf" srcId="{5521EB7D-27A2-4DD0-93FB-729C680CBE0E}" destId="{97D54518-187C-4AA4-A6D1-50C0DCD66427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531F75FE-A889-48B5-9CFC-0F56C1D4D4F5}" type="presOf" srcId="{FB23AB01-F31E-491E-8179-D70B7BA7A01B}" destId="{E85B08FE-DB8D-4530-AEF0-621436585F58}" srcOrd="0" destOrd="0" presId="urn:microsoft.com/office/officeart/2005/8/layout/radial4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F686DBAB-FBC7-452C-895D-91D390CD53D7}" type="presOf" srcId="{A581DFC3-4917-4187-A014-F8C668098D07}" destId="{7EDF3D32-18A4-4972-9B63-1A1FFEBFF72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2950F5B7-6DFB-40D2-AB08-22BED54AEBAD}" type="presOf" srcId="{703B137C-CDBF-4DF0-9112-A6C01D37E8C3}" destId="{9939BB84-7045-49E5-8217-5E72B4798562}" srcOrd="0" destOrd="0" presId="urn:microsoft.com/office/officeart/2005/8/layout/radial4"/>
    <dgm:cxn modelId="{13070EFC-D92D-49E9-BDFF-F06938528792}" type="presOf" srcId="{88E2041A-9D66-4117-A61F-5D56B5324A7E}" destId="{106C14B8-8E4F-434D-8F56-69638D232423}" srcOrd="0" destOrd="0" presId="urn:microsoft.com/office/officeart/2005/8/layout/radial4"/>
    <dgm:cxn modelId="{9897BF34-5484-48CB-9830-7EA05F6E4346}" type="presOf" srcId="{04961893-E6CC-4C7F-A59A-9B3667A46E5C}" destId="{C303002F-EB2F-4CAE-AA03-0FAE6E534CFD}" srcOrd="0" destOrd="0" presId="urn:microsoft.com/office/officeart/2005/8/layout/radial4"/>
    <dgm:cxn modelId="{DE344EE1-098E-4A0E-B891-6404360B3E17}" type="presOf" srcId="{AE352902-E7E5-4C5C-A30A-9EAE18EA3E60}" destId="{C5F18974-7C2F-457C-9959-12F0A3B6CAD9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DD99F84F-DD46-4744-A4A4-8C7A8B16D715}" type="presParOf" srcId="{C1EA00B4-4A0E-4BC1-A4FD-83A68D990FD4}" destId="{106C14B8-8E4F-434D-8F56-69638D232423}" srcOrd="0" destOrd="0" presId="urn:microsoft.com/office/officeart/2005/8/layout/radial4"/>
    <dgm:cxn modelId="{C46C4385-CCDC-4224-99E8-2A9509EDD974}" type="presParOf" srcId="{C1EA00B4-4A0E-4BC1-A4FD-83A68D990FD4}" destId="{9C05470B-2B15-47B1-82B6-A53719C20638}" srcOrd="1" destOrd="0" presId="urn:microsoft.com/office/officeart/2005/8/layout/radial4"/>
    <dgm:cxn modelId="{924702C0-CD4D-4DAF-A0E6-B24A75D01605}" type="presParOf" srcId="{C1EA00B4-4A0E-4BC1-A4FD-83A68D990FD4}" destId="{2E71462E-7F1D-4548-BF28-730E4F344BB8}" srcOrd="2" destOrd="0" presId="urn:microsoft.com/office/officeart/2005/8/layout/radial4"/>
    <dgm:cxn modelId="{2AA60FA0-74D8-4D9B-BBB3-973566BB5404}" type="presParOf" srcId="{C1EA00B4-4A0E-4BC1-A4FD-83A68D990FD4}" destId="{E85B08FE-DB8D-4530-AEF0-621436585F58}" srcOrd="3" destOrd="0" presId="urn:microsoft.com/office/officeart/2005/8/layout/radial4"/>
    <dgm:cxn modelId="{DEB55B2C-1FA0-4A36-9607-2039CE7490C4}" type="presParOf" srcId="{C1EA00B4-4A0E-4BC1-A4FD-83A68D990FD4}" destId="{C5F18974-7C2F-457C-9959-12F0A3B6CAD9}" srcOrd="4" destOrd="0" presId="urn:microsoft.com/office/officeart/2005/8/layout/radial4"/>
    <dgm:cxn modelId="{9305CAC5-8AB7-4B6E-89CB-1CD9598B2C28}" type="presParOf" srcId="{C1EA00B4-4A0E-4BC1-A4FD-83A68D990FD4}" destId="{8FF7D69A-0C7A-411C-84AF-278CA9BF9C35}" srcOrd="5" destOrd="0" presId="urn:microsoft.com/office/officeart/2005/8/layout/radial4"/>
    <dgm:cxn modelId="{411BF6EF-E742-48D0-B375-56F5A98DB8E7}" type="presParOf" srcId="{C1EA00B4-4A0E-4BC1-A4FD-83A68D990FD4}" destId="{97D54518-187C-4AA4-A6D1-50C0DCD66427}" srcOrd="6" destOrd="0" presId="urn:microsoft.com/office/officeart/2005/8/layout/radial4"/>
    <dgm:cxn modelId="{6E963FCD-4545-4947-BC29-DCC7735E4A5F}" type="presParOf" srcId="{C1EA00B4-4A0E-4BC1-A4FD-83A68D990FD4}" destId="{9939BB84-7045-49E5-8217-5E72B4798562}" srcOrd="7" destOrd="0" presId="urn:microsoft.com/office/officeart/2005/8/layout/radial4"/>
    <dgm:cxn modelId="{CF3D66CC-C93A-4EA1-BB86-82851E87736F}" type="presParOf" srcId="{C1EA00B4-4A0E-4BC1-A4FD-83A68D990FD4}" destId="{7EFB74AF-4715-4C71-9DB5-7E1A46788EAE}" srcOrd="8" destOrd="0" presId="urn:microsoft.com/office/officeart/2005/8/layout/radial4"/>
    <dgm:cxn modelId="{10C129E6-CE2B-4E82-8B2A-2FEEA2614E54}" type="presParOf" srcId="{C1EA00B4-4A0E-4BC1-A4FD-83A68D990FD4}" destId="{388A160B-F23B-4D42-B24F-222AB722DF8A}" srcOrd="9" destOrd="0" presId="urn:microsoft.com/office/officeart/2005/8/layout/radial4"/>
    <dgm:cxn modelId="{12F7C8FC-DD1E-4329-8149-BA0DCC18AFDC}" type="presParOf" srcId="{C1EA00B4-4A0E-4BC1-A4FD-83A68D990FD4}" destId="{47BDCC55-4B90-413A-B8B8-89C8A60BA90B}" srcOrd="10" destOrd="0" presId="urn:microsoft.com/office/officeart/2005/8/layout/radial4"/>
    <dgm:cxn modelId="{C08384C3-1305-4160-B85D-A189AE0CFF30}" type="presParOf" srcId="{C1EA00B4-4A0E-4BC1-A4FD-83A68D990FD4}" destId="{7663238E-D952-46CD-A37C-F764B5EB5D04}" srcOrd="11" destOrd="0" presId="urn:microsoft.com/office/officeart/2005/8/layout/radial4"/>
    <dgm:cxn modelId="{9A02E8C0-8E73-4BB7-ACE6-35BB80F0492F}" type="presParOf" srcId="{C1EA00B4-4A0E-4BC1-A4FD-83A68D990FD4}" destId="{C303002F-EB2F-4CAE-AA03-0FAE6E534CFD}" srcOrd="12" destOrd="0" presId="urn:microsoft.com/office/officeart/2005/8/layout/radial4"/>
    <dgm:cxn modelId="{EC90FCD0-EF19-49CB-B133-662A740C1904}" type="presParOf" srcId="{C1EA00B4-4A0E-4BC1-A4FD-83A68D990FD4}" destId="{35FE7904-331C-40C9-9EC6-0E5AC5BDF970}" srcOrd="13" destOrd="0" presId="urn:microsoft.com/office/officeart/2005/8/layout/radial4"/>
    <dgm:cxn modelId="{7C70300E-9A4D-49CA-A590-0C99F2633A7B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340BD07-69A3-4446-8F1C-B6D9B698D021}" type="presOf" srcId="{AE352902-E7E5-4C5C-A30A-9EAE18EA3E60}" destId="{C5F18974-7C2F-457C-9959-12F0A3B6CAD9}" srcOrd="0" destOrd="0" presId="urn:microsoft.com/office/officeart/2005/8/layout/radial4"/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7B71BADD-E17B-49B5-8938-93D8A582BD7D}" type="presOf" srcId="{5521EB7D-27A2-4DD0-93FB-729C680CBE0E}" destId="{97D54518-187C-4AA4-A6D1-50C0DCD66427}" srcOrd="0" destOrd="0" presId="urn:microsoft.com/office/officeart/2005/8/layout/radial4"/>
    <dgm:cxn modelId="{D096BF51-3506-4CAA-A8F7-FD4F9C69B84B}" type="presOf" srcId="{703B137C-CDBF-4DF0-9112-A6C01D37E8C3}" destId="{9939BB84-7045-49E5-8217-5E72B4798562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E98513C0-7236-4BFA-895D-F34D9F894DA3}" type="presOf" srcId="{A9468A9F-AE8C-4504-80DE-13BA9DD815F1}" destId="{2E71462E-7F1D-4548-BF28-730E4F344BB8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95B7E85F-F0D5-4448-8C45-C3E9B8FD73D6}" type="presOf" srcId="{B822A2D2-FB89-4C7D-8336-1DD0F4F21E12}" destId="{388A160B-F23B-4D42-B24F-222AB722DF8A}" srcOrd="0" destOrd="0" presId="urn:microsoft.com/office/officeart/2005/8/layout/radial4"/>
    <dgm:cxn modelId="{384D2ACD-5BAC-4869-8438-12E6AA5D7232}" type="presOf" srcId="{605F8D90-A927-48F0-A6FD-C4D9A706F742}" destId="{35FE7904-331C-40C9-9EC6-0E5AC5BDF970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A7419D0D-328A-4531-8934-B2CE39D2A1E7}" type="presOf" srcId="{04961893-E6CC-4C7F-A59A-9B3667A46E5C}" destId="{C303002F-EB2F-4CAE-AA03-0FAE6E534CFD}" srcOrd="0" destOrd="0" presId="urn:microsoft.com/office/officeart/2005/8/layout/radial4"/>
    <dgm:cxn modelId="{DFC2B1CD-7281-4BD6-A5BE-3E5088DD56D0}" type="presOf" srcId="{843A1F57-9951-4FED-B090-F779A0F3FFCA}" destId="{8FF7D69A-0C7A-411C-84AF-278CA9BF9C35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D6179A2-09B5-46F0-9DF0-F7ED876C0764}" type="presOf" srcId="{FB23AB01-F31E-491E-8179-D70B7BA7A01B}" destId="{E85B08FE-DB8D-4530-AEF0-621436585F5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3A4B70F5-F231-4B9C-ACE7-0AAA494A6277}" type="presOf" srcId="{A9B16E14-D616-4452-949F-EE734B7614D1}" destId="{7EFB74AF-4715-4C71-9DB5-7E1A46788EAE}" srcOrd="0" destOrd="0" presId="urn:microsoft.com/office/officeart/2005/8/layout/radial4"/>
    <dgm:cxn modelId="{2C927DDB-2E1E-4F95-AA04-F4240B126164}" type="presOf" srcId="{A581DFC3-4917-4187-A014-F8C668098D07}" destId="{7EDF3D32-18A4-4972-9B63-1A1FFEBFF728}" srcOrd="0" destOrd="0" presId="urn:microsoft.com/office/officeart/2005/8/layout/radial4"/>
    <dgm:cxn modelId="{8729EC8B-9036-451D-AC0F-ADB88B01AD03}" type="presOf" srcId="{6BF718FB-5ED3-4B75-9BD1-EB2B877D06B4}" destId="{7663238E-D952-46CD-A37C-F764B5EB5D04}" srcOrd="0" destOrd="0" presId="urn:microsoft.com/office/officeart/2005/8/layout/radial4"/>
    <dgm:cxn modelId="{9CC5887E-A354-4FAB-9E91-95CA7CD61B20}" type="presOf" srcId="{2999A799-2ACB-407C-B60E-4879E25A2AB5}" destId="{47BDCC55-4B90-413A-B8B8-89C8A60BA90B}" srcOrd="0" destOrd="0" presId="urn:microsoft.com/office/officeart/2005/8/layout/radial4"/>
    <dgm:cxn modelId="{BB14CC35-F6C7-4E68-81B7-F8ADAA8F8522}" type="presOf" srcId="{88E2041A-9D66-4117-A61F-5D56B5324A7E}" destId="{106C14B8-8E4F-434D-8F56-69638D232423}" srcOrd="0" destOrd="0" presId="urn:microsoft.com/office/officeart/2005/8/layout/radial4"/>
    <dgm:cxn modelId="{0CD221A2-6D21-4EC3-AE60-9AA72EFAF242}" type="presOf" srcId="{B7FAAE28-19A8-4B67-8B4D-E22622E7FFB9}" destId="{9C05470B-2B15-47B1-82B6-A53719C20638}" srcOrd="0" destOrd="0" presId="urn:microsoft.com/office/officeart/2005/8/layout/radial4"/>
    <dgm:cxn modelId="{306D533D-0070-4738-A413-46A100DA6D67}" type="presOf" srcId="{14FA7906-B2D7-4C23-BF07-10DA4DA6FF76}" destId="{C1EA00B4-4A0E-4BC1-A4FD-83A68D990FD4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E331FE3A-8B6C-4D07-A234-134D0915A995}" type="presParOf" srcId="{C1EA00B4-4A0E-4BC1-A4FD-83A68D990FD4}" destId="{106C14B8-8E4F-434D-8F56-69638D232423}" srcOrd="0" destOrd="0" presId="urn:microsoft.com/office/officeart/2005/8/layout/radial4"/>
    <dgm:cxn modelId="{33683057-074C-4F36-A9D4-45A55DB0CD3C}" type="presParOf" srcId="{C1EA00B4-4A0E-4BC1-A4FD-83A68D990FD4}" destId="{9C05470B-2B15-47B1-82B6-A53719C20638}" srcOrd="1" destOrd="0" presId="urn:microsoft.com/office/officeart/2005/8/layout/radial4"/>
    <dgm:cxn modelId="{53C759D9-E6C0-4F1B-B079-2060B5DD094A}" type="presParOf" srcId="{C1EA00B4-4A0E-4BC1-A4FD-83A68D990FD4}" destId="{2E71462E-7F1D-4548-BF28-730E4F344BB8}" srcOrd="2" destOrd="0" presId="urn:microsoft.com/office/officeart/2005/8/layout/radial4"/>
    <dgm:cxn modelId="{2E762CD4-DCF3-4DBA-B808-F0BC307F7A8B}" type="presParOf" srcId="{C1EA00B4-4A0E-4BC1-A4FD-83A68D990FD4}" destId="{E85B08FE-DB8D-4530-AEF0-621436585F58}" srcOrd="3" destOrd="0" presId="urn:microsoft.com/office/officeart/2005/8/layout/radial4"/>
    <dgm:cxn modelId="{6CCD711F-85F5-4E2C-ADBF-3A9702FA1C22}" type="presParOf" srcId="{C1EA00B4-4A0E-4BC1-A4FD-83A68D990FD4}" destId="{C5F18974-7C2F-457C-9959-12F0A3B6CAD9}" srcOrd="4" destOrd="0" presId="urn:microsoft.com/office/officeart/2005/8/layout/radial4"/>
    <dgm:cxn modelId="{B04585A5-7D93-4561-928A-9DDD03A6455C}" type="presParOf" srcId="{C1EA00B4-4A0E-4BC1-A4FD-83A68D990FD4}" destId="{8FF7D69A-0C7A-411C-84AF-278CA9BF9C35}" srcOrd="5" destOrd="0" presId="urn:microsoft.com/office/officeart/2005/8/layout/radial4"/>
    <dgm:cxn modelId="{4CD60429-B4D4-46A3-925D-7124D592606D}" type="presParOf" srcId="{C1EA00B4-4A0E-4BC1-A4FD-83A68D990FD4}" destId="{97D54518-187C-4AA4-A6D1-50C0DCD66427}" srcOrd="6" destOrd="0" presId="urn:microsoft.com/office/officeart/2005/8/layout/radial4"/>
    <dgm:cxn modelId="{B17E7229-0228-4432-8118-752A8807B984}" type="presParOf" srcId="{C1EA00B4-4A0E-4BC1-A4FD-83A68D990FD4}" destId="{9939BB84-7045-49E5-8217-5E72B4798562}" srcOrd="7" destOrd="0" presId="urn:microsoft.com/office/officeart/2005/8/layout/radial4"/>
    <dgm:cxn modelId="{FAA97806-E6B7-424C-8F3E-76BC8AC4165A}" type="presParOf" srcId="{C1EA00B4-4A0E-4BC1-A4FD-83A68D990FD4}" destId="{7EFB74AF-4715-4C71-9DB5-7E1A46788EAE}" srcOrd="8" destOrd="0" presId="urn:microsoft.com/office/officeart/2005/8/layout/radial4"/>
    <dgm:cxn modelId="{FCC43640-F269-42CF-AD52-8320278C0D87}" type="presParOf" srcId="{C1EA00B4-4A0E-4BC1-A4FD-83A68D990FD4}" destId="{388A160B-F23B-4D42-B24F-222AB722DF8A}" srcOrd="9" destOrd="0" presId="urn:microsoft.com/office/officeart/2005/8/layout/radial4"/>
    <dgm:cxn modelId="{1C23CBB6-BDF0-42A7-8D8F-7D56AC14FEF3}" type="presParOf" srcId="{C1EA00B4-4A0E-4BC1-A4FD-83A68D990FD4}" destId="{47BDCC55-4B90-413A-B8B8-89C8A60BA90B}" srcOrd="10" destOrd="0" presId="urn:microsoft.com/office/officeart/2005/8/layout/radial4"/>
    <dgm:cxn modelId="{56FA0B47-762D-4976-AC21-CCFE498DA2FA}" type="presParOf" srcId="{C1EA00B4-4A0E-4BC1-A4FD-83A68D990FD4}" destId="{7663238E-D952-46CD-A37C-F764B5EB5D04}" srcOrd="11" destOrd="0" presId="urn:microsoft.com/office/officeart/2005/8/layout/radial4"/>
    <dgm:cxn modelId="{4A51A7AF-5E38-460B-B608-74BB6D09F8E2}" type="presParOf" srcId="{C1EA00B4-4A0E-4BC1-A4FD-83A68D990FD4}" destId="{C303002F-EB2F-4CAE-AA03-0FAE6E534CFD}" srcOrd="12" destOrd="0" presId="urn:microsoft.com/office/officeart/2005/8/layout/radial4"/>
    <dgm:cxn modelId="{DECF2A6E-7CE9-430C-AEAF-B8EE51735B0F}" type="presParOf" srcId="{C1EA00B4-4A0E-4BC1-A4FD-83A68D990FD4}" destId="{35FE7904-331C-40C9-9EC6-0E5AC5BDF970}" srcOrd="13" destOrd="0" presId="urn:microsoft.com/office/officeart/2005/8/layout/radial4"/>
    <dgm:cxn modelId="{BB6E7535-0AAB-43EC-8C25-A2699013A6B7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02E68F4D-1F94-4338-8774-0277BBDABF01}" type="presOf" srcId="{14FA7906-B2D7-4C23-BF07-10DA4DA6FF76}" destId="{C1EA00B4-4A0E-4BC1-A4FD-83A68D990FD4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21E453A2-4654-40E3-9A6A-8D7391F26254}" type="presOf" srcId="{A9B16E14-D616-4452-949F-EE734B7614D1}" destId="{7EFB74AF-4715-4C71-9DB5-7E1A46788EAE}" srcOrd="0" destOrd="0" presId="urn:microsoft.com/office/officeart/2005/8/layout/radial4"/>
    <dgm:cxn modelId="{FA12432F-64CD-47DB-B41A-100712A8299C}" type="presOf" srcId="{FB23AB01-F31E-491E-8179-D70B7BA7A01B}" destId="{E85B08FE-DB8D-4530-AEF0-621436585F58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28CE2E47-610A-4BD1-B626-FB9ADC15741B}" type="presOf" srcId="{A581DFC3-4917-4187-A014-F8C668098D07}" destId="{7EDF3D32-18A4-4972-9B63-1A1FFEBFF728}" srcOrd="0" destOrd="0" presId="urn:microsoft.com/office/officeart/2005/8/layout/radial4"/>
    <dgm:cxn modelId="{93966CF8-3DB6-4A09-B6F1-DF967A5292FB}" type="presOf" srcId="{605F8D90-A927-48F0-A6FD-C4D9A706F742}" destId="{35FE7904-331C-40C9-9EC6-0E5AC5BDF970}" srcOrd="0" destOrd="0" presId="urn:microsoft.com/office/officeart/2005/8/layout/radial4"/>
    <dgm:cxn modelId="{1D9DA432-16C6-4B1E-B947-BF2128B10D82}" type="presOf" srcId="{A9468A9F-AE8C-4504-80DE-13BA9DD815F1}" destId="{2E71462E-7F1D-4548-BF28-730E4F344BB8}" srcOrd="0" destOrd="0" presId="urn:microsoft.com/office/officeart/2005/8/layout/radial4"/>
    <dgm:cxn modelId="{DC72489F-6096-4EAF-89B8-4B5388036F2B}" type="presOf" srcId="{B822A2D2-FB89-4C7D-8336-1DD0F4F21E12}" destId="{388A160B-F23B-4D42-B24F-222AB722DF8A}" srcOrd="0" destOrd="0" presId="urn:microsoft.com/office/officeart/2005/8/layout/radial4"/>
    <dgm:cxn modelId="{3606F269-7AEA-4A66-80D2-85C93EF2B30C}" type="presOf" srcId="{AE352902-E7E5-4C5C-A30A-9EAE18EA3E60}" destId="{C5F18974-7C2F-457C-9959-12F0A3B6CAD9}" srcOrd="0" destOrd="0" presId="urn:microsoft.com/office/officeart/2005/8/layout/radial4"/>
    <dgm:cxn modelId="{AA480C10-ED87-4D2D-8F8B-6686599AE50E}" type="presOf" srcId="{88E2041A-9D66-4117-A61F-5D56B5324A7E}" destId="{106C14B8-8E4F-434D-8F56-69638D232423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F97F224F-B74E-4679-93C3-64B27D1075D2}" type="presOf" srcId="{843A1F57-9951-4FED-B090-F779A0F3FFCA}" destId="{8FF7D69A-0C7A-411C-84AF-278CA9BF9C35}" srcOrd="0" destOrd="0" presId="urn:microsoft.com/office/officeart/2005/8/layout/radial4"/>
    <dgm:cxn modelId="{5B48DF4C-7FFF-400D-85F8-580DE96646A1}" type="presOf" srcId="{703B137C-CDBF-4DF0-9112-A6C01D37E8C3}" destId="{9939BB84-7045-49E5-8217-5E72B4798562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D15E48E4-7C88-4551-BE6B-D4ECF794A5E0}" type="presOf" srcId="{6BF718FB-5ED3-4B75-9BD1-EB2B877D06B4}" destId="{7663238E-D952-46CD-A37C-F764B5EB5D04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BC43BA79-EE47-4E7C-8D37-21F292D40732}" type="presOf" srcId="{04961893-E6CC-4C7F-A59A-9B3667A46E5C}" destId="{C303002F-EB2F-4CAE-AA03-0FAE6E534CFD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3E9CDC61-2053-4C7C-8F55-D256EC5269FF}" type="presOf" srcId="{2999A799-2ACB-407C-B60E-4879E25A2AB5}" destId="{47BDCC55-4B90-413A-B8B8-89C8A60BA90B}" srcOrd="0" destOrd="0" presId="urn:microsoft.com/office/officeart/2005/8/layout/radial4"/>
    <dgm:cxn modelId="{3F280E12-39DD-48F3-8CAC-F13413C3BA1C}" type="presOf" srcId="{5521EB7D-27A2-4DD0-93FB-729C680CBE0E}" destId="{97D54518-187C-4AA4-A6D1-50C0DCD66427}" srcOrd="0" destOrd="0" presId="urn:microsoft.com/office/officeart/2005/8/layout/radial4"/>
    <dgm:cxn modelId="{7CAFA0A6-69A3-41E0-BF6D-FA20E54A7463}" type="presOf" srcId="{B7FAAE28-19A8-4B67-8B4D-E22622E7FFB9}" destId="{9C05470B-2B15-47B1-82B6-A53719C20638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80B0B4FD-9544-49B0-A1D4-4F0528EBCF98}" type="presParOf" srcId="{C1EA00B4-4A0E-4BC1-A4FD-83A68D990FD4}" destId="{106C14B8-8E4F-434D-8F56-69638D232423}" srcOrd="0" destOrd="0" presId="urn:microsoft.com/office/officeart/2005/8/layout/radial4"/>
    <dgm:cxn modelId="{916F2077-A367-44C4-8211-4D8C6F3B7CFC}" type="presParOf" srcId="{C1EA00B4-4A0E-4BC1-A4FD-83A68D990FD4}" destId="{9C05470B-2B15-47B1-82B6-A53719C20638}" srcOrd="1" destOrd="0" presId="urn:microsoft.com/office/officeart/2005/8/layout/radial4"/>
    <dgm:cxn modelId="{52159804-0CD3-49EF-862C-7282B2DD7CBB}" type="presParOf" srcId="{C1EA00B4-4A0E-4BC1-A4FD-83A68D990FD4}" destId="{2E71462E-7F1D-4548-BF28-730E4F344BB8}" srcOrd="2" destOrd="0" presId="urn:microsoft.com/office/officeart/2005/8/layout/radial4"/>
    <dgm:cxn modelId="{1B5E2CFA-4187-458B-8DC8-62A828F1023D}" type="presParOf" srcId="{C1EA00B4-4A0E-4BC1-A4FD-83A68D990FD4}" destId="{E85B08FE-DB8D-4530-AEF0-621436585F58}" srcOrd="3" destOrd="0" presId="urn:microsoft.com/office/officeart/2005/8/layout/radial4"/>
    <dgm:cxn modelId="{60382D72-AA68-4E14-A6BA-7A90CF472513}" type="presParOf" srcId="{C1EA00B4-4A0E-4BC1-A4FD-83A68D990FD4}" destId="{C5F18974-7C2F-457C-9959-12F0A3B6CAD9}" srcOrd="4" destOrd="0" presId="urn:microsoft.com/office/officeart/2005/8/layout/radial4"/>
    <dgm:cxn modelId="{F4B750C1-AA86-49B3-8D0B-09A207E18FF2}" type="presParOf" srcId="{C1EA00B4-4A0E-4BC1-A4FD-83A68D990FD4}" destId="{8FF7D69A-0C7A-411C-84AF-278CA9BF9C35}" srcOrd="5" destOrd="0" presId="urn:microsoft.com/office/officeart/2005/8/layout/radial4"/>
    <dgm:cxn modelId="{182A2155-EFCE-4203-9191-4F3D4BF0F261}" type="presParOf" srcId="{C1EA00B4-4A0E-4BC1-A4FD-83A68D990FD4}" destId="{97D54518-187C-4AA4-A6D1-50C0DCD66427}" srcOrd="6" destOrd="0" presId="urn:microsoft.com/office/officeart/2005/8/layout/radial4"/>
    <dgm:cxn modelId="{201370CE-B424-4888-8797-49D340106123}" type="presParOf" srcId="{C1EA00B4-4A0E-4BC1-A4FD-83A68D990FD4}" destId="{9939BB84-7045-49E5-8217-5E72B4798562}" srcOrd="7" destOrd="0" presId="urn:microsoft.com/office/officeart/2005/8/layout/radial4"/>
    <dgm:cxn modelId="{C5B9E75C-5D0B-4697-82D2-AE6EED8B15CE}" type="presParOf" srcId="{C1EA00B4-4A0E-4BC1-A4FD-83A68D990FD4}" destId="{7EFB74AF-4715-4C71-9DB5-7E1A46788EAE}" srcOrd="8" destOrd="0" presId="urn:microsoft.com/office/officeart/2005/8/layout/radial4"/>
    <dgm:cxn modelId="{6AFE559F-522F-48E0-82E9-E1B408407623}" type="presParOf" srcId="{C1EA00B4-4A0E-4BC1-A4FD-83A68D990FD4}" destId="{388A160B-F23B-4D42-B24F-222AB722DF8A}" srcOrd="9" destOrd="0" presId="urn:microsoft.com/office/officeart/2005/8/layout/radial4"/>
    <dgm:cxn modelId="{53FADEA8-2E2D-41D2-AB19-4B9D25D46A72}" type="presParOf" srcId="{C1EA00B4-4A0E-4BC1-A4FD-83A68D990FD4}" destId="{47BDCC55-4B90-413A-B8B8-89C8A60BA90B}" srcOrd="10" destOrd="0" presId="urn:microsoft.com/office/officeart/2005/8/layout/radial4"/>
    <dgm:cxn modelId="{16E01970-C2B6-48EE-B559-5D47D2970DDD}" type="presParOf" srcId="{C1EA00B4-4A0E-4BC1-A4FD-83A68D990FD4}" destId="{7663238E-D952-46CD-A37C-F764B5EB5D04}" srcOrd="11" destOrd="0" presId="urn:microsoft.com/office/officeart/2005/8/layout/radial4"/>
    <dgm:cxn modelId="{1A60244C-9F80-46D7-B830-88AA8FB640E1}" type="presParOf" srcId="{C1EA00B4-4A0E-4BC1-A4FD-83A68D990FD4}" destId="{C303002F-EB2F-4CAE-AA03-0FAE6E534CFD}" srcOrd="12" destOrd="0" presId="urn:microsoft.com/office/officeart/2005/8/layout/radial4"/>
    <dgm:cxn modelId="{CDF51074-BAD9-4102-A51A-001314912068}" type="presParOf" srcId="{C1EA00B4-4A0E-4BC1-A4FD-83A68D990FD4}" destId="{35FE7904-331C-40C9-9EC6-0E5AC5BDF970}" srcOrd="13" destOrd="0" presId="urn:microsoft.com/office/officeart/2005/8/layout/radial4"/>
    <dgm:cxn modelId="{A6685BF1-5D99-418E-ABE2-547E05DA6D84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9260" custRadScaleInc="-596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A4BFF02C-68AB-4F97-9F9C-C95E8F715AF9}" type="presOf" srcId="{FB23AB01-F31E-491E-8179-D70B7BA7A01B}" destId="{E85B08FE-DB8D-4530-AEF0-621436585F58}" srcOrd="0" destOrd="0" presId="urn:microsoft.com/office/officeart/2005/8/layout/radial4"/>
    <dgm:cxn modelId="{D30A8CF5-C1A8-4BFC-A57D-6A40A203200A}" type="presOf" srcId="{14FA7906-B2D7-4C23-BF07-10DA4DA6FF76}" destId="{C1EA00B4-4A0E-4BC1-A4FD-83A68D990FD4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77B71B3D-770A-4BDA-8432-2A9368A3677B}" type="presOf" srcId="{B822A2D2-FB89-4C7D-8336-1DD0F4F21E12}" destId="{388A160B-F23B-4D42-B24F-222AB722DF8A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3F0BB1E1-66C8-4277-8C67-6109B626E45D}" type="presOf" srcId="{6BF718FB-5ED3-4B75-9BD1-EB2B877D06B4}" destId="{7663238E-D952-46CD-A37C-F764B5EB5D04}" srcOrd="0" destOrd="0" presId="urn:microsoft.com/office/officeart/2005/8/layout/radial4"/>
    <dgm:cxn modelId="{812FFE98-F455-44CE-BA1B-5A9E45834DCA}" type="presOf" srcId="{A9468A9F-AE8C-4504-80DE-13BA9DD815F1}" destId="{2E71462E-7F1D-4548-BF28-730E4F344BB8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01988910-EE26-4791-B2CA-0E2B343E58E5}" type="presOf" srcId="{B7FAAE28-19A8-4B67-8B4D-E22622E7FFB9}" destId="{9C05470B-2B15-47B1-82B6-A53719C20638}" srcOrd="0" destOrd="0" presId="urn:microsoft.com/office/officeart/2005/8/layout/radial4"/>
    <dgm:cxn modelId="{0086F79C-2972-472E-A862-DC58656782C7}" type="presOf" srcId="{04961893-E6CC-4C7F-A59A-9B3667A46E5C}" destId="{C303002F-EB2F-4CAE-AA03-0FAE6E534CFD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B0312A0-6172-47D6-9028-A6735306DF10}" type="presOf" srcId="{843A1F57-9951-4FED-B090-F779A0F3FFCA}" destId="{8FF7D69A-0C7A-411C-84AF-278CA9BF9C35}" srcOrd="0" destOrd="0" presId="urn:microsoft.com/office/officeart/2005/8/layout/radial4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E4F406F4-566B-4D5E-A2D3-EB0DB4C2B13E}" type="presOf" srcId="{88E2041A-9D66-4117-A61F-5D56B5324A7E}" destId="{106C14B8-8E4F-434D-8F56-69638D232423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E22E7D67-84B6-490D-832B-2908F3793A7A}" type="presOf" srcId="{A9B16E14-D616-4452-949F-EE734B7614D1}" destId="{7EFB74AF-4715-4C71-9DB5-7E1A46788EAE}" srcOrd="0" destOrd="0" presId="urn:microsoft.com/office/officeart/2005/8/layout/radial4"/>
    <dgm:cxn modelId="{5DEBC5FD-429D-4F51-830B-5B544391B871}" type="presOf" srcId="{2999A799-2ACB-407C-B60E-4879E25A2AB5}" destId="{47BDCC55-4B90-413A-B8B8-89C8A60BA90B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7E0C2850-1DB8-4E8B-85C5-070EF9603488}" type="presOf" srcId="{A581DFC3-4917-4187-A014-F8C668098D07}" destId="{7EDF3D32-18A4-4972-9B63-1A1FFEBFF728}" srcOrd="0" destOrd="0" presId="urn:microsoft.com/office/officeart/2005/8/layout/radial4"/>
    <dgm:cxn modelId="{CAA44AD9-BFAC-419D-8BD7-E8C4C9B1FEE2}" type="presOf" srcId="{605F8D90-A927-48F0-A6FD-C4D9A706F742}" destId="{35FE7904-331C-40C9-9EC6-0E5AC5BDF970}" srcOrd="0" destOrd="0" presId="urn:microsoft.com/office/officeart/2005/8/layout/radial4"/>
    <dgm:cxn modelId="{271A8B30-2EC6-43F3-BD4B-C2DE41852B63}" type="presOf" srcId="{5521EB7D-27A2-4DD0-93FB-729C680CBE0E}" destId="{97D54518-187C-4AA4-A6D1-50C0DCD66427}" srcOrd="0" destOrd="0" presId="urn:microsoft.com/office/officeart/2005/8/layout/radial4"/>
    <dgm:cxn modelId="{5CD4C872-C003-4A6F-9F06-186200B1D0E1}" type="presOf" srcId="{703B137C-CDBF-4DF0-9112-A6C01D37E8C3}" destId="{9939BB84-7045-49E5-8217-5E72B4798562}" srcOrd="0" destOrd="0" presId="urn:microsoft.com/office/officeart/2005/8/layout/radial4"/>
    <dgm:cxn modelId="{38937F4B-085B-425C-856C-157721480E3D}" type="presOf" srcId="{AE352902-E7E5-4C5C-A30A-9EAE18EA3E60}" destId="{C5F18974-7C2F-457C-9959-12F0A3B6CAD9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7E3FB07D-088C-43B1-BBFC-22D226E00BAD}" type="presParOf" srcId="{C1EA00B4-4A0E-4BC1-A4FD-83A68D990FD4}" destId="{106C14B8-8E4F-434D-8F56-69638D232423}" srcOrd="0" destOrd="0" presId="urn:microsoft.com/office/officeart/2005/8/layout/radial4"/>
    <dgm:cxn modelId="{9B9C3FD8-A0CC-4856-B2B9-35B56800C175}" type="presParOf" srcId="{C1EA00B4-4A0E-4BC1-A4FD-83A68D990FD4}" destId="{9C05470B-2B15-47B1-82B6-A53719C20638}" srcOrd="1" destOrd="0" presId="urn:microsoft.com/office/officeart/2005/8/layout/radial4"/>
    <dgm:cxn modelId="{8AF74699-956F-490A-A05C-8CA49F0ACD18}" type="presParOf" srcId="{C1EA00B4-4A0E-4BC1-A4FD-83A68D990FD4}" destId="{2E71462E-7F1D-4548-BF28-730E4F344BB8}" srcOrd="2" destOrd="0" presId="urn:microsoft.com/office/officeart/2005/8/layout/radial4"/>
    <dgm:cxn modelId="{B626FDF9-8F94-4AFE-BE14-D17747D9FB38}" type="presParOf" srcId="{C1EA00B4-4A0E-4BC1-A4FD-83A68D990FD4}" destId="{E85B08FE-DB8D-4530-AEF0-621436585F58}" srcOrd="3" destOrd="0" presId="urn:microsoft.com/office/officeart/2005/8/layout/radial4"/>
    <dgm:cxn modelId="{E4162D77-7A26-4797-A19A-F4C4596BA470}" type="presParOf" srcId="{C1EA00B4-4A0E-4BC1-A4FD-83A68D990FD4}" destId="{C5F18974-7C2F-457C-9959-12F0A3B6CAD9}" srcOrd="4" destOrd="0" presId="urn:microsoft.com/office/officeart/2005/8/layout/radial4"/>
    <dgm:cxn modelId="{22F3FD63-351D-4FB8-907F-6223A0C51671}" type="presParOf" srcId="{C1EA00B4-4A0E-4BC1-A4FD-83A68D990FD4}" destId="{8FF7D69A-0C7A-411C-84AF-278CA9BF9C35}" srcOrd="5" destOrd="0" presId="urn:microsoft.com/office/officeart/2005/8/layout/radial4"/>
    <dgm:cxn modelId="{876101B4-E6AA-4BDF-AD75-FF08F696B7C4}" type="presParOf" srcId="{C1EA00B4-4A0E-4BC1-A4FD-83A68D990FD4}" destId="{97D54518-187C-4AA4-A6D1-50C0DCD66427}" srcOrd="6" destOrd="0" presId="urn:microsoft.com/office/officeart/2005/8/layout/radial4"/>
    <dgm:cxn modelId="{69609F8A-DE36-458A-A9E6-8B3560350352}" type="presParOf" srcId="{C1EA00B4-4A0E-4BC1-A4FD-83A68D990FD4}" destId="{9939BB84-7045-49E5-8217-5E72B4798562}" srcOrd="7" destOrd="0" presId="urn:microsoft.com/office/officeart/2005/8/layout/radial4"/>
    <dgm:cxn modelId="{7745C63E-D4D1-4548-910A-AECCC2566CB8}" type="presParOf" srcId="{C1EA00B4-4A0E-4BC1-A4FD-83A68D990FD4}" destId="{7EFB74AF-4715-4C71-9DB5-7E1A46788EAE}" srcOrd="8" destOrd="0" presId="urn:microsoft.com/office/officeart/2005/8/layout/radial4"/>
    <dgm:cxn modelId="{5F54FF26-058D-40FB-A540-428D6A3C2BEE}" type="presParOf" srcId="{C1EA00B4-4A0E-4BC1-A4FD-83A68D990FD4}" destId="{388A160B-F23B-4D42-B24F-222AB722DF8A}" srcOrd="9" destOrd="0" presId="urn:microsoft.com/office/officeart/2005/8/layout/radial4"/>
    <dgm:cxn modelId="{70E639E7-E40A-4755-8567-36DDEB9C90D6}" type="presParOf" srcId="{C1EA00B4-4A0E-4BC1-A4FD-83A68D990FD4}" destId="{47BDCC55-4B90-413A-B8B8-89C8A60BA90B}" srcOrd="10" destOrd="0" presId="urn:microsoft.com/office/officeart/2005/8/layout/radial4"/>
    <dgm:cxn modelId="{63F6533B-B816-43EC-8145-5CDA38AF449E}" type="presParOf" srcId="{C1EA00B4-4A0E-4BC1-A4FD-83A68D990FD4}" destId="{7663238E-D952-46CD-A37C-F764B5EB5D04}" srcOrd="11" destOrd="0" presId="urn:microsoft.com/office/officeart/2005/8/layout/radial4"/>
    <dgm:cxn modelId="{37EE7584-9F2B-4771-B84D-3837C7744085}" type="presParOf" srcId="{C1EA00B4-4A0E-4BC1-A4FD-83A68D990FD4}" destId="{C303002F-EB2F-4CAE-AA03-0FAE6E534CFD}" srcOrd="12" destOrd="0" presId="urn:microsoft.com/office/officeart/2005/8/layout/radial4"/>
    <dgm:cxn modelId="{682AE3F0-B0A6-43DC-A12B-4FC47B205CC4}" type="presParOf" srcId="{C1EA00B4-4A0E-4BC1-A4FD-83A68D990FD4}" destId="{35FE7904-331C-40C9-9EC6-0E5AC5BDF970}" srcOrd="13" destOrd="0" presId="urn:microsoft.com/office/officeart/2005/8/layout/radial4"/>
    <dgm:cxn modelId="{BAAA47F4-1B68-4E9B-A7E2-4A726EA5DA1D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4865" custRadScaleInc="-6806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4C454A4-2CDC-4D89-9A23-EA96EAD96600}" type="presOf" srcId="{14FA7906-B2D7-4C23-BF07-10DA4DA6FF76}" destId="{C1EA00B4-4A0E-4BC1-A4FD-83A68D990FD4}" srcOrd="0" destOrd="0" presId="urn:microsoft.com/office/officeart/2005/8/layout/radial4"/>
    <dgm:cxn modelId="{B5F82C17-6D49-4CF5-A535-E99B85F181FC}" type="presOf" srcId="{6BF718FB-5ED3-4B75-9BD1-EB2B877D06B4}" destId="{7663238E-D952-46CD-A37C-F764B5EB5D04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B5C6AB1A-1EE4-4A97-B1CE-482D1D7839EE}" type="presOf" srcId="{88E2041A-9D66-4117-A61F-5D56B5324A7E}" destId="{106C14B8-8E4F-434D-8F56-69638D232423}" srcOrd="0" destOrd="0" presId="urn:microsoft.com/office/officeart/2005/8/layout/radial4"/>
    <dgm:cxn modelId="{B2E134A2-8C9F-4859-9836-FB96781C7C9E}" type="presOf" srcId="{5521EB7D-27A2-4DD0-93FB-729C680CBE0E}" destId="{97D54518-187C-4AA4-A6D1-50C0DCD66427}" srcOrd="0" destOrd="0" presId="urn:microsoft.com/office/officeart/2005/8/layout/radial4"/>
    <dgm:cxn modelId="{511CD4D1-FE85-4AA1-B28A-A232BAD77531}" type="presOf" srcId="{A9B16E14-D616-4452-949F-EE734B7614D1}" destId="{7EFB74AF-4715-4C71-9DB5-7E1A46788EAE}" srcOrd="0" destOrd="0" presId="urn:microsoft.com/office/officeart/2005/8/layout/radial4"/>
    <dgm:cxn modelId="{2057D01D-EF76-4D86-A073-4A087D42AE28}" type="presOf" srcId="{A581DFC3-4917-4187-A014-F8C668098D07}" destId="{7EDF3D32-18A4-4972-9B63-1A1FFEBFF728}" srcOrd="0" destOrd="0" presId="urn:microsoft.com/office/officeart/2005/8/layout/radial4"/>
    <dgm:cxn modelId="{4F2E0545-4384-45DC-A636-62DFC324DD66}" type="presOf" srcId="{FB23AB01-F31E-491E-8179-D70B7BA7A01B}" destId="{E85B08FE-DB8D-4530-AEF0-621436585F5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792C45B1-9F65-4787-83BB-DD3536E91514}" type="presOf" srcId="{2999A799-2ACB-407C-B60E-4879E25A2AB5}" destId="{47BDCC55-4B90-413A-B8B8-89C8A60BA90B}" srcOrd="0" destOrd="0" presId="urn:microsoft.com/office/officeart/2005/8/layout/radial4"/>
    <dgm:cxn modelId="{1E10DF51-5DFF-4DAC-A97A-5F286B97E7BF}" type="presOf" srcId="{703B137C-CDBF-4DF0-9112-A6C01D37E8C3}" destId="{9939BB84-7045-49E5-8217-5E72B4798562}" srcOrd="0" destOrd="0" presId="urn:microsoft.com/office/officeart/2005/8/layout/radial4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14A87390-39E1-43DC-9AF2-60EF405865AF}" type="presOf" srcId="{843A1F57-9951-4FED-B090-F779A0F3FFCA}" destId="{8FF7D69A-0C7A-411C-84AF-278CA9BF9C35}" srcOrd="0" destOrd="0" presId="urn:microsoft.com/office/officeart/2005/8/layout/radial4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D15A2982-3B5A-48F8-BB11-3CF5AEC7A74F}" type="presOf" srcId="{B7FAAE28-19A8-4B67-8B4D-E22622E7FFB9}" destId="{9C05470B-2B15-47B1-82B6-A53719C20638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C6118389-3FD2-4894-BB44-EE28D31BAFB3}" type="presOf" srcId="{AE352902-E7E5-4C5C-A30A-9EAE18EA3E60}" destId="{C5F18974-7C2F-457C-9959-12F0A3B6CAD9}" srcOrd="0" destOrd="0" presId="urn:microsoft.com/office/officeart/2005/8/layout/radial4"/>
    <dgm:cxn modelId="{BC3E6AB9-F1F1-44C8-A06C-2FA2D9ED425E}" type="presOf" srcId="{605F8D90-A927-48F0-A6FD-C4D9A706F742}" destId="{35FE7904-331C-40C9-9EC6-0E5AC5BDF970}" srcOrd="0" destOrd="0" presId="urn:microsoft.com/office/officeart/2005/8/layout/radial4"/>
    <dgm:cxn modelId="{055B73B2-C08C-44C2-BB5A-8D1AFD72374A}" type="presOf" srcId="{A9468A9F-AE8C-4504-80DE-13BA9DD815F1}" destId="{2E71462E-7F1D-4548-BF28-730E4F344BB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5C0177A1-EED0-48AC-A582-ED6067ADB30D}" type="presOf" srcId="{B822A2D2-FB89-4C7D-8336-1DD0F4F21E12}" destId="{388A160B-F23B-4D42-B24F-222AB722DF8A}" srcOrd="0" destOrd="0" presId="urn:microsoft.com/office/officeart/2005/8/layout/radial4"/>
    <dgm:cxn modelId="{D0720BAF-38AA-48FF-875A-2B98D2318A69}" type="presOf" srcId="{04961893-E6CC-4C7F-A59A-9B3667A46E5C}" destId="{C303002F-EB2F-4CAE-AA03-0FAE6E534CFD}" srcOrd="0" destOrd="0" presId="urn:microsoft.com/office/officeart/2005/8/layout/radial4"/>
    <dgm:cxn modelId="{877F34EC-4A6B-4D15-92FA-9C66A7AE88FA}" type="presParOf" srcId="{C1EA00B4-4A0E-4BC1-A4FD-83A68D990FD4}" destId="{106C14B8-8E4F-434D-8F56-69638D232423}" srcOrd="0" destOrd="0" presId="urn:microsoft.com/office/officeart/2005/8/layout/radial4"/>
    <dgm:cxn modelId="{86B43F00-EE34-4B06-AC1A-3B356916BB56}" type="presParOf" srcId="{C1EA00B4-4A0E-4BC1-A4FD-83A68D990FD4}" destId="{9C05470B-2B15-47B1-82B6-A53719C20638}" srcOrd="1" destOrd="0" presId="urn:microsoft.com/office/officeart/2005/8/layout/radial4"/>
    <dgm:cxn modelId="{1E03EE73-AE1E-415C-AF1F-C7470AAA1F3E}" type="presParOf" srcId="{C1EA00B4-4A0E-4BC1-A4FD-83A68D990FD4}" destId="{2E71462E-7F1D-4548-BF28-730E4F344BB8}" srcOrd="2" destOrd="0" presId="urn:microsoft.com/office/officeart/2005/8/layout/radial4"/>
    <dgm:cxn modelId="{05340AB7-9E1A-44D4-A2C5-88C342CF2AD4}" type="presParOf" srcId="{C1EA00B4-4A0E-4BC1-A4FD-83A68D990FD4}" destId="{E85B08FE-DB8D-4530-AEF0-621436585F58}" srcOrd="3" destOrd="0" presId="urn:microsoft.com/office/officeart/2005/8/layout/radial4"/>
    <dgm:cxn modelId="{38B6559C-976F-451A-9E32-C1B3862B9C9E}" type="presParOf" srcId="{C1EA00B4-4A0E-4BC1-A4FD-83A68D990FD4}" destId="{C5F18974-7C2F-457C-9959-12F0A3B6CAD9}" srcOrd="4" destOrd="0" presId="urn:microsoft.com/office/officeart/2005/8/layout/radial4"/>
    <dgm:cxn modelId="{78956004-C2C7-4C9D-A3BA-8DC1E351CA37}" type="presParOf" srcId="{C1EA00B4-4A0E-4BC1-A4FD-83A68D990FD4}" destId="{8FF7D69A-0C7A-411C-84AF-278CA9BF9C35}" srcOrd="5" destOrd="0" presId="urn:microsoft.com/office/officeart/2005/8/layout/radial4"/>
    <dgm:cxn modelId="{A92F78F4-50DF-4F13-B607-616B7A01B805}" type="presParOf" srcId="{C1EA00B4-4A0E-4BC1-A4FD-83A68D990FD4}" destId="{97D54518-187C-4AA4-A6D1-50C0DCD66427}" srcOrd="6" destOrd="0" presId="urn:microsoft.com/office/officeart/2005/8/layout/radial4"/>
    <dgm:cxn modelId="{3FE8C5A8-08B5-4BEB-8CA4-38CF6A0B18AA}" type="presParOf" srcId="{C1EA00B4-4A0E-4BC1-A4FD-83A68D990FD4}" destId="{9939BB84-7045-49E5-8217-5E72B4798562}" srcOrd="7" destOrd="0" presId="urn:microsoft.com/office/officeart/2005/8/layout/radial4"/>
    <dgm:cxn modelId="{D8C773BA-4E75-4498-B340-5BABDD221317}" type="presParOf" srcId="{C1EA00B4-4A0E-4BC1-A4FD-83A68D990FD4}" destId="{7EFB74AF-4715-4C71-9DB5-7E1A46788EAE}" srcOrd="8" destOrd="0" presId="urn:microsoft.com/office/officeart/2005/8/layout/radial4"/>
    <dgm:cxn modelId="{99E3B55B-BB27-4819-82A0-52D4059A9E1B}" type="presParOf" srcId="{C1EA00B4-4A0E-4BC1-A4FD-83A68D990FD4}" destId="{388A160B-F23B-4D42-B24F-222AB722DF8A}" srcOrd="9" destOrd="0" presId="urn:microsoft.com/office/officeart/2005/8/layout/radial4"/>
    <dgm:cxn modelId="{AB87EA2C-4A28-4BA7-BF6C-0FA507B35E70}" type="presParOf" srcId="{C1EA00B4-4A0E-4BC1-A4FD-83A68D990FD4}" destId="{47BDCC55-4B90-413A-B8B8-89C8A60BA90B}" srcOrd="10" destOrd="0" presId="urn:microsoft.com/office/officeart/2005/8/layout/radial4"/>
    <dgm:cxn modelId="{FC15DBFC-5403-4843-A7E4-E75FEC52238B}" type="presParOf" srcId="{C1EA00B4-4A0E-4BC1-A4FD-83A68D990FD4}" destId="{7663238E-D952-46CD-A37C-F764B5EB5D04}" srcOrd="11" destOrd="0" presId="urn:microsoft.com/office/officeart/2005/8/layout/radial4"/>
    <dgm:cxn modelId="{E5968A0F-36D8-42D3-83CE-E589DF92F45C}" type="presParOf" srcId="{C1EA00B4-4A0E-4BC1-A4FD-83A68D990FD4}" destId="{C303002F-EB2F-4CAE-AA03-0FAE6E534CFD}" srcOrd="12" destOrd="0" presId="urn:microsoft.com/office/officeart/2005/8/layout/radial4"/>
    <dgm:cxn modelId="{903FB893-355C-4E1E-8F85-F8DEAFAB6B2B}" type="presParOf" srcId="{C1EA00B4-4A0E-4BC1-A4FD-83A68D990FD4}" destId="{35FE7904-331C-40C9-9EC6-0E5AC5BDF970}" srcOrd="13" destOrd="0" presId="urn:microsoft.com/office/officeart/2005/8/layout/radial4"/>
    <dgm:cxn modelId="{FEA4F8DA-AC7D-41A2-9289-0F0EB866CE67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4865" custRadScaleInc="-6806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FC067787-A072-4FB0-8131-C0EF34356F86}" type="presOf" srcId="{AE352902-E7E5-4C5C-A30A-9EAE18EA3E60}" destId="{C5F18974-7C2F-457C-9959-12F0A3B6CAD9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CCB0922A-47A3-467C-8AAB-30C2DB3BB58C}" type="presOf" srcId="{04961893-E6CC-4C7F-A59A-9B3667A46E5C}" destId="{C303002F-EB2F-4CAE-AA03-0FAE6E534CFD}" srcOrd="0" destOrd="0" presId="urn:microsoft.com/office/officeart/2005/8/layout/radial4"/>
    <dgm:cxn modelId="{03C0F47F-3A5A-4A0F-B89B-63E14A2365B3}" type="presOf" srcId="{5521EB7D-27A2-4DD0-93FB-729C680CBE0E}" destId="{97D54518-187C-4AA4-A6D1-50C0DCD66427}" srcOrd="0" destOrd="0" presId="urn:microsoft.com/office/officeart/2005/8/layout/radial4"/>
    <dgm:cxn modelId="{4EB61EFD-8059-4597-8CF8-8E451B304EC7}" type="presOf" srcId="{14FA7906-B2D7-4C23-BF07-10DA4DA6FF76}" destId="{C1EA00B4-4A0E-4BC1-A4FD-83A68D990FD4}" srcOrd="0" destOrd="0" presId="urn:microsoft.com/office/officeart/2005/8/layout/radial4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2109C912-2754-4982-B7A6-7208DF2FC999}" type="presOf" srcId="{A9468A9F-AE8C-4504-80DE-13BA9DD815F1}" destId="{2E71462E-7F1D-4548-BF28-730E4F344BB8}" srcOrd="0" destOrd="0" presId="urn:microsoft.com/office/officeart/2005/8/layout/radial4"/>
    <dgm:cxn modelId="{9CB873B0-B66C-41C9-9E99-190020BE5C94}" type="presOf" srcId="{6BF718FB-5ED3-4B75-9BD1-EB2B877D06B4}" destId="{7663238E-D952-46CD-A37C-F764B5EB5D04}" srcOrd="0" destOrd="0" presId="urn:microsoft.com/office/officeart/2005/8/layout/radial4"/>
    <dgm:cxn modelId="{53032282-417D-4AFB-B6A2-2A3CCDE6CAAA}" type="presOf" srcId="{703B137C-CDBF-4DF0-9112-A6C01D37E8C3}" destId="{9939BB84-7045-49E5-8217-5E72B4798562}" srcOrd="0" destOrd="0" presId="urn:microsoft.com/office/officeart/2005/8/layout/radial4"/>
    <dgm:cxn modelId="{81145720-B28F-4138-8A39-7F488BD609F7}" type="presOf" srcId="{2999A799-2ACB-407C-B60E-4879E25A2AB5}" destId="{47BDCC55-4B90-413A-B8B8-89C8A60BA90B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06DD5A79-76EC-407E-8456-8C21E4AFCA22}" type="presOf" srcId="{B7FAAE28-19A8-4B67-8B4D-E22622E7FFB9}" destId="{9C05470B-2B15-47B1-82B6-A53719C20638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47261672-444D-49A7-9987-9E8D11A286C1}" type="presOf" srcId="{A9B16E14-D616-4452-949F-EE734B7614D1}" destId="{7EFB74AF-4715-4C71-9DB5-7E1A46788EAE}" srcOrd="0" destOrd="0" presId="urn:microsoft.com/office/officeart/2005/8/layout/radial4"/>
    <dgm:cxn modelId="{29B740FE-7012-4A0A-8660-4559D0DAE960}" type="presOf" srcId="{FB23AB01-F31E-491E-8179-D70B7BA7A01B}" destId="{E85B08FE-DB8D-4530-AEF0-621436585F58}" srcOrd="0" destOrd="0" presId="urn:microsoft.com/office/officeart/2005/8/layout/radial4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5838DA19-DAE0-4207-8549-D0D6A1DF34A6}" type="presOf" srcId="{A581DFC3-4917-4187-A014-F8C668098D07}" destId="{7EDF3D32-18A4-4972-9B63-1A1FFEBFF728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F96C579A-4DC5-4D77-9A2B-EC58BFCFA9E4}" type="presOf" srcId="{88E2041A-9D66-4117-A61F-5D56B5324A7E}" destId="{106C14B8-8E4F-434D-8F56-69638D232423}" srcOrd="0" destOrd="0" presId="urn:microsoft.com/office/officeart/2005/8/layout/radial4"/>
    <dgm:cxn modelId="{A23E43A9-634F-4B68-B7FE-C978CBF84A85}" type="presOf" srcId="{843A1F57-9951-4FED-B090-F779A0F3FFCA}" destId="{8FF7D69A-0C7A-411C-84AF-278CA9BF9C35}" srcOrd="0" destOrd="0" presId="urn:microsoft.com/office/officeart/2005/8/layout/radial4"/>
    <dgm:cxn modelId="{6197857C-4DB2-4436-89BE-CD41798EF282}" type="presOf" srcId="{605F8D90-A927-48F0-A6FD-C4D9A706F742}" destId="{35FE7904-331C-40C9-9EC6-0E5AC5BDF970}" srcOrd="0" destOrd="0" presId="urn:microsoft.com/office/officeart/2005/8/layout/radial4"/>
    <dgm:cxn modelId="{203DD78F-8927-444A-BF4C-65DDED57DEBB}" type="presOf" srcId="{B822A2D2-FB89-4C7D-8336-1DD0F4F21E12}" destId="{388A160B-F23B-4D42-B24F-222AB722DF8A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998CA30A-BD87-45D2-9C70-088D831A556F}" type="presParOf" srcId="{C1EA00B4-4A0E-4BC1-A4FD-83A68D990FD4}" destId="{106C14B8-8E4F-434D-8F56-69638D232423}" srcOrd="0" destOrd="0" presId="urn:microsoft.com/office/officeart/2005/8/layout/radial4"/>
    <dgm:cxn modelId="{3617D606-81D3-4E6C-BB82-C30B519D3FC7}" type="presParOf" srcId="{C1EA00B4-4A0E-4BC1-A4FD-83A68D990FD4}" destId="{9C05470B-2B15-47B1-82B6-A53719C20638}" srcOrd="1" destOrd="0" presId="urn:microsoft.com/office/officeart/2005/8/layout/radial4"/>
    <dgm:cxn modelId="{7137DB56-7CB2-4444-83E6-925DDC1C3BA1}" type="presParOf" srcId="{C1EA00B4-4A0E-4BC1-A4FD-83A68D990FD4}" destId="{2E71462E-7F1D-4548-BF28-730E4F344BB8}" srcOrd="2" destOrd="0" presId="urn:microsoft.com/office/officeart/2005/8/layout/radial4"/>
    <dgm:cxn modelId="{8B3CE460-24D2-4A55-B630-B4210A47B287}" type="presParOf" srcId="{C1EA00B4-4A0E-4BC1-A4FD-83A68D990FD4}" destId="{E85B08FE-DB8D-4530-AEF0-621436585F58}" srcOrd="3" destOrd="0" presId="urn:microsoft.com/office/officeart/2005/8/layout/radial4"/>
    <dgm:cxn modelId="{10B9F647-9D23-4FD6-852D-4610128A5E8A}" type="presParOf" srcId="{C1EA00B4-4A0E-4BC1-A4FD-83A68D990FD4}" destId="{C5F18974-7C2F-457C-9959-12F0A3B6CAD9}" srcOrd="4" destOrd="0" presId="urn:microsoft.com/office/officeart/2005/8/layout/radial4"/>
    <dgm:cxn modelId="{EC5EEBCF-2575-4EE0-B7BD-B4240644ED7A}" type="presParOf" srcId="{C1EA00B4-4A0E-4BC1-A4FD-83A68D990FD4}" destId="{8FF7D69A-0C7A-411C-84AF-278CA9BF9C35}" srcOrd="5" destOrd="0" presId="urn:microsoft.com/office/officeart/2005/8/layout/radial4"/>
    <dgm:cxn modelId="{E29FAC2F-7562-4DD9-9FCB-2065BD26F52D}" type="presParOf" srcId="{C1EA00B4-4A0E-4BC1-A4FD-83A68D990FD4}" destId="{97D54518-187C-4AA4-A6D1-50C0DCD66427}" srcOrd="6" destOrd="0" presId="urn:microsoft.com/office/officeart/2005/8/layout/radial4"/>
    <dgm:cxn modelId="{EF41DCB7-DB62-45EB-9904-FD83056BF5BC}" type="presParOf" srcId="{C1EA00B4-4A0E-4BC1-A4FD-83A68D990FD4}" destId="{9939BB84-7045-49E5-8217-5E72B4798562}" srcOrd="7" destOrd="0" presId="urn:microsoft.com/office/officeart/2005/8/layout/radial4"/>
    <dgm:cxn modelId="{0E810026-008B-49EC-ACA4-65589BA04301}" type="presParOf" srcId="{C1EA00B4-4A0E-4BC1-A4FD-83A68D990FD4}" destId="{7EFB74AF-4715-4C71-9DB5-7E1A46788EAE}" srcOrd="8" destOrd="0" presId="urn:microsoft.com/office/officeart/2005/8/layout/radial4"/>
    <dgm:cxn modelId="{6EE7D53C-1481-4CAA-9759-25A74FA6135C}" type="presParOf" srcId="{C1EA00B4-4A0E-4BC1-A4FD-83A68D990FD4}" destId="{388A160B-F23B-4D42-B24F-222AB722DF8A}" srcOrd="9" destOrd="0" presId="urn:microsoft.com/office/officeart/2005/8/layout/radial4"/>
    <dgm:cxn modelId="{F5AD4F1D-69C9-4FA4-A589-E23C89CBEC21}" type="presParOf" srcId="{C1EA00B4-4A0E-4BC1-A4FD-83A68D990FD4}" destId="{47BDCC55-4B90-413A-B8B8-89C8A60BA90B}" srcOrd="10" destOrd="0" presId="urn:microsoft.com/office/officeart/2005/8/layout/radial4"/>
    <dgm:cxn modelId="{05F00D21-BE19-4171-95BA-44AA63DF9F6F}" type="presParOf" srcId="{C1EA00B4-4A0E-4BC1-A4FD-83A68D990FD4}" destId="{7663238E-D952-46CD-A37C-F764B5EB5D04}" srcOrd="11" destOrd="0" presId="urn:microsoft.com/office/officeart/2005/8/layout/radial4"/>
    <dgm:cxn modelId="{A37038B0-FA98-4C9E-9426-550F7E3014A5}" type="presParOf" srcId="{C1EA00B4-4A0E-4BC1-A4FD-83A68D990FD4}" destId="{C303002F-EB2F-4CAE-AA03-0FAE6E534CFD}" srcOrd="12" destOrd="0" presId="urn:microsoft.com/office/officeart/2005/8/layout/radial4"/>
    <dgm:cxn modelId="{F117397D-3596-46DE-8285-436EC4ED64B6}" type="presParOf" srcId="{C1EA00B4-4A0E-4BC1-A4FD-83A68D990FD4}" destId="{35FE7904-331C-40C9-9EC6-0E5AC5BDF970}" srcOrd="13" destOrd="0" presId="urn:microsoft.com/office/officeart/2005/8/layout/radial4"/>
    <dgm:cxn modelId="{EC189A5F-72B8-4EB8-A6D7-5B783EEB6208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4865" custRadScaleInc="-6806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4B241CEA-C0F4-4E78-81CB-9B0FF25AA79D}" type="presOf" srcId="{B822A2D2-FB89-4C7D-8336-1DD0F4F21E12}" destId="{388A160B-F23B-4D42-B24F-222AB722DF8A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AF13D299-4717-4D2D-8187-9ECE814864E3}" type="presOf" srcId="{A581DFC3-4917-4187-A014-F8C668098D07}" destId="{7EDF3D32-18A4-4972-9B63-1A1FFEBFF728}" srcOrd="0" destOrd="0" presId="urn:microsoft.com/office/officeart/2005/8/layout/radial4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9AD66825-FE12-451A-BB8C-802DB61407A3}" type="presOf" srcId="{5521EB7D-27A2-4DD0-93FB-729C680CBE0E}" destId="{97D54518-187C-4AA4-A6D1-50C0DCD66427}" srcOrd="0" destOrd="0" presId="urn:microsoft.com/office/officeart/2005/8/layout/radial4"/>
    <dgm:cxn modelId="{349A2238-959A-4CB2-A327-9366169528F3}" type="presOf" srcId="{14FA7906-B2D7-4C23-BF07-10DA4DA6FF76}" destId="{C1EA00B4-4A0E-4BC1-A4FD-83A68D990FD4}" srcOrd="0" destOrd="0" presId="urn:microsoft.com/office/officeart/2005/8/layout/radial4"/>
    <dgm:cxn modelId="{724A9306-81E6-4293-89F9-4C0C4E623791}" type="presOf" srcId="{B7FAAE28-19A8-4B67-8B4D-E22622E7FFB9}" destId="{9C05470B-2B15-47B1-82B6-A53719C20638}" srcOrd="0" destOrd="0" presId="urn:microsoft.com/office/officeart/2005/8/layout/radial4"/>
    <dgm:cxn modelId="{7686440C-CC92-4B46-8CE1-BC1AC3423D7B}" type="presOf" srcId="{04961893-E6CC-4C7F-A59A-9B3667A46E5C}" destId="{C303002F-EB2F-4CAE-AA03-0FAE6E534CFD}" srcOrd="0" destOrd="0" presId="urn:microsoft.com/office/officeart/2005/8/layout/radial4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0041E04D-9DB6-434A-AA20-5DBCC1D3CFA1}" type="presOf" srcId="{6BF718FB-5ED3-4B75-9BD1-EB2B877D06B4}" destId="{7663238E-D952-46CD-A37C-F764B5EB5D04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3F334D5B-D63A-4BA4-A097-62869EA54822}" type="presOf" srcId="{A9468A9F-AE8C-4504-80DE-13BA9DD815F1}" destId="{2E71462E-7F1D-4548-BF28-730E4F344BB8}" srcOrd="0" destOrd="0" presId="urn:microsoft.com/office/officeart/2005/8/layout/radial4"/>
    <dgm:cxn modelId="{91A56D95-4367-432F-8AF7-D3B6B19A8228}" type="presOf" srcId="{AE352902-E7E5-4C5C-A30A-9EAE18EA3E60}" destId="{C5F18974-7C2F-457C-9959-12F0A3B6CAD9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80EB62C5-EE5B-47B0-98AC-DA1F76D6FC7B}" type="presOf" srcId="{88E2041A-9D66-4117-A61F-5D56B5324A7E}" destId="{106C14B8-8E4F-434D-8F56-69638D232423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91B4A2AF-A81F-481A-AB15-32EFD7498338}" type="presOf" srcId="{703B137C-CDBF-4DF0-9112-A6C01D37E8C3}" destId="{9939BB84-7045-49E5-8217-5E72B4798562}" srcOrd="0" destOrd="0" presId="urn:microsoft.com/office/officeart/2005/8/layout/radial4"/>
    <dgm:cxn modelId="{27E2EF6A-E570-4FB8-8FDB-D615BE80A033}" type="presOf" srcId="{2999A799-2ACB-407C-B60E-4879E25A2AB5}" destId="{47BDCC55-4B90-413A-B8B8-89C8A60BA90B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50A23B85-38B6-4C12-AAF0-D61630B52D10}" type="presOf" srcId="{605F8D90-A927-48F0-A6FD-C4D9A706F742}" destId="{35FE7904-331C-40C9-9EC6-0E5AC5BDF970}" srcOrd="0" destOrd="0" presId="urn:microsoft.com/office/officeart/2005/8/layout/radial4"/>
    <dgm:cxn modelId="{9AE61C1F-B6DE-45C1-A93D-1A7E3A8D7330}" type="presOf" srcId="{843A1F57-9951-4FED-B090-F779A0F3FFCA}" destId="{8FF7D69A-0C7A-411C-84AF-278CA9BF9C35}" srcOrd="0" destOrd="0" presId="urn:microsoft.com/office/officeart/2005/8/layout/radial4"/>
    <dgm:cxn modelId="{E7BA47A7-2B7A-4BF7-8FE6-08669631FD3E}" type="presOf" srcId="{FB23AB01-F31E-491E-8179-D70B7BA7A01B}" destId="{E85B08FE-DB8D-4530-AEF0-621436585F58}" srcOrd="0" destOrd="0" presId="urn:microsoft.com/office/officeart/2005/8/layout/radial4"/>
    <dgm:cxn modelId="{DF83ADF5-CC69-4356-87D1-301E1F984FDD}" type="presOf" srcId="{A9B16E14-D616-4452-949F-EE734B7614D1}" destId="{7EFB74AF-4715-4C71-9DB5-7E1A46788EAE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52C95CAD-74B1-4FF7-995E-015B69E60847}" type="presParOf" srcId="{C1EA00B4-4A0E-4BC1-A4FD-83A68D990FD4}" destId="{106C14B8-8E4F-434D-8F56-69638D232423}" srcOrd="0" destOrd="0" presId="urn:microsoft.com/office/officeart/2005/8/layout/radial4"/>
    <dgm:cxn modelId="{62D0160A-5C93-476C-A72A-3FC0934013A7}" type="presParOf" srcId="{C1EA00B4-4A0E-4BC1-A4FD-83A68D990FD4}" destId="{9C05470B-2B15-47B1-82B6-A53719C20638}" srcOrd="1" destOrd="0" presId="urn:microsoft.com/office/officeart/2005/8/layout/radial4"/>
    <dgm:cxn modelId="{44C37408-FE08-44EB-BD19-2586C8DFD9AF}" type="presParOf" srcId="{C1EA00B4-4A0E-4BC1-A4FD-83A68D990FD4}" destId="{2E71462E-7F1D-4548-BF28-730E4F344BB8}" srcOrd="2" destOrd="0" presId="urn:microsoft.com/office/officeart/2005/8/layout/radial4"/>
    <dgm:cxn modelId="{A72D9D1F-5F2F-462F-9EF9-4D8295409356}" type="presParOf" srcId="{C1EA00B4-4A0E-4BC1-A4FD-83A68D990FD4}" destId="{E85B08FE-DB8D-4530-AEF0-621436585F58}" srcOrd="3" destOrd="0" presId="urn:microsoft.com/office/officeart/2005/8/layout/radial4"/>
    <dgm:cxn modelId="{183C2929-1AD9-4683-BA84-F3A17DCD1DBC}" type="presParOf" srcId="{C1EA00B4-4A0E-4BC1-A4FD-83A68D990FD4}" destId="{C5F18974-7C2F-457C-9959-12F0A3B6CAD9}" srcOrd="4" destOrd="0" presId="urn:microsoft.com/office/officeart/2005/8/layout/radial4"/>
    <dgm:cxn modelId="{DB305877-0BA2-420D-B4A7-75F3239BD14B}" type="presParOf" srcId="{C1EA00B4-4A0E-4BC1-A4FD-83A68D990FD4}" destId="{8FF7D69A-0C7A-411C-84AF-278CA9BF9C35}" srcOrd="5" destOrd="0" presId="urn:microsoft.com/office/officeart/2005/8/layout/radial4"/>
    <dgm:cxn modelId="{3E07A071-E68C-49F6-AEE3-148E85AEB49A}" type="presParOf" srcId="{C1EA00B4-4A0E-4BC1-A4FD-83A68D990FD4}" destId="{97D54518-187C-4AA4-A6D1-50C0DCD66427}" srcOrd="6" destOrd="0" presId="urn:microsoft.com/office/officeart/2005/8/layout/radial4"/>
    <dgm:cxn modelId="{BB9DB745-86C7-4E98-9955-8E2B83D32BE9}" type="presParOf" srcId="{C1EA00B4-4A0E-4BC1-A4FD-83A68D990FD4}" destId="{9939BB84-7045-49E5-8217-5E72B4798562}" srcOrd="7" destOrd="0" presId="urn:microsoft.com/office/officeart/2005/8/layout/radial4"/>
    <dgm:cxn modelId="{73961924-1DD8-4A1E-AFEC-032D84C5E78A}" type="presParOf" srcId="{C1EA00B4-4A0E-4BC1-A4FD-83A68D990FD4}" destId="{7EFB74AF-4715-4C71-9DB5-7E1A46788EAE}" srcOrd="8" destOrd="0" presId="urn:microsoft.com/office/officeart/2005/8/layout/radial4"/>
    <dgm:cxn modelId="{41D486ED-02D6-486F-8D17-53B34353D1DF}" type="presParOf" srcId="{C1EA00B4-4A0E-4BC1-A4FD-83A68D990FD4}" destId="{388A160B-F23B-4D42-B24F-222AB722DF8A}" srcOrd="9" destOrd="0" presId="urn:microsoft.com/office/officeart/2005/8/layout/radial4"/>
    <dgm:cxn modelId="{85A89DE7-73BB-4CE5-AADE-E607A99485F5}" type="presParOf" srcId="{C1EA00B4-4A0E-4BC1-A4FD-83A68D990FD4}" destId="{47BDCC55-4B90-413A-B8B8-89C8A60BA90B}" srcOrd="10" destOrd="0" presId="urn:microsoft.com/office/officeart/2005/8/layout/radial4"/>
    <dgm:cxn modelId="{581841D7-BC68-4300-9EA3-BBE247EA3A0D}" type="presParOf" srcId="{C1EA00B4-4A0E-4BC1-A4FD-83A68D990FD4}" destId="{7663238E-D952-46CD-A37C-F764B5EB5D04}" srcOrd="11" destOrd="0" presId="urn:microsoft.com/office/officeart/2005/8/layout/radial4"/>
    <dgm:cxn modelId="{C739888D-840C-479F-BD3E-8338AE335DEC}" type="presParOf" srcId="{C1EA00B4-4A0E-4BC1-A4FD-83A68D990FD4}" destId="{C303002F-EB2F-4CAE-AA03-0FAE6E534CFD}" srcOrd="12" destOrd="0" presId="urn:microsoft.com/office/officeart/2005/8/layout/radial4"/>
    <dgm:cxn modelId="{FD3BDFAB-74D3-4777-9485-E5855F5B4F22}" type="presParOf" srcId="{C1EA00B4-4A0E-4BC1-A4FD-83A68D990FD4}" destId="{35FE7904-331C-40C9-9EC6-0E5AC5BDF970}" srcOrd="13" destOrd="0" presId="urn:microsoft.com/office/officeart/2005/8/layout/radial4"/>
    <dgm:cxn modelId="{1C6E3375-4EDB-4174-BA72-E4DC8A76AD3D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A7906-B2D7-4C23-BF07-10DA4DA6FF7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88E2041A-9D66-4117-A61F-5D56B5324A7E}">
      <dgm:prSet phldrT="[Text]" custT="1"/>
      <dgm:spPr/>
      <dgm:t>
        <a:bodyPr/>
        <a:lstStyle/>
        <a:p>
          <a:r>
            <a:rPr lang="en-AU" sz="2400" dirty="0" smtClean="0"/>
            <a:t>What is</a:t>
          </a:r>
        </a:p>
        <a:p>
          <a:endParaRPr lang="en-AU" sz="2400" dirty="0" smtClean="0"/>
        </a:p>
        <a:p>
          <a:endParaRPr lang="en-AU" sz="2400" dirty="0"/>
        </a:p>
      </dgm:t>
    </dgm:pt>
    <dgm:pt modelId="{B2AF8C31-36EE-4AB9-A3AB-D1187C7F6EE7}" type="parTrans" cxnId="{E76C4761-AF10-40FA-A245-895CB63FDE0A}">
      <dgm:prSet/>
      <dgm:spPr/>
      <dgm:t>
        <a:bodyPr/>
        <a:lstStyle/>
        <a:p>
          <a:endParaRPr lang="en-AU"/>
        </a:p>
      </dgm:t>
    </dgm:pt>
    <dgm:pt modelId="{E9569343-2CFB-4BF7-BCD3-81AE2ABB2A1C}" type="sibTrans" cxnId="{E76C4761-AF10-40FA-A245-895CB63FDE0A}">
      <dgm:prSet/>
      <dgm:spPr/>
      <dgm:t>
        <a:bodyPr/>
        <a:lstStyle/>
        <a:p>
          <a:endParaRPr lang="en-AU"/>
        </a:p>
      </dgm:t>
    </dgm:pt>
    <dgm:pt modelId="{A9468A9F-AE8C-4504-80DE-13BA9DD815F1}">
      <dgm:prSet phldrT="[Text]" custT="1"/>
      <dgm:spPr/>
      <dgm:t>
        <a:bodyPr/>
        <a:lstStyle/>
        <a:p>
          <a:r>
            <a:rPr lang="en-AU" sz="2000" dirty="0" smtClean="0"/>
            <a:t>addition</a:t>
          </a:r>
        </a:p>
        <a:p>
          <a:endParaRPr lang="en-AU" sz="1600" dirty="0"/>
        </a:p>
      </dgm:t>
    </dgm:pt>
    <dgm:pt modelId="{B7FAAE28-19A8-4B67-8B4D-E22622E7FFB9}" type="parTrans" cxnId="{18FB8AD5-04A3-4843-BC9D-C72A4239DBE3}">
      <dgm:prSet/>
      <dgm:spPr/>
      <dgm:t>
        <a:bodyPr/>
        <a:lstStyle/>
        <a:p>
          <a:endParaRPr lang="en-AU"/>
        </a:p>
      </dgm:t>
    </dgm:pt>
    <dgm:pt modelId="{CC10F22F-5A27-42BB-9A14-FEC663C97BF4}" type="sibTrans" cxnId="{18FB8AD5-04A3-4843-BC9D-C72A4239DBE3}">
      <dgm:prSet/>
      <dgm:spPr/>
      <dgm:t>
        <a:bodyPr/>
        <a:lstStyle/>
        <a:p>
          <a:endParaRPr lang="en-AU"/>
        </a:p>
      </dgm:t>
    </dgm:pt>
    <dgm:pt modelId="{5521EB7D-27A2-4DD0-93FB-729C680CBE0E}">
      <dgm:prSet phldrT="[Text]"/>
      <dgm:spPr/>
      <dgm:t>
        <a:bodyPr/>
        <a:lstStyle/>
        <a:p>
          <a:r>
            <a:rPr lang="en-AU" dirty="0" smtClean="0"/>
            <a:t>multiplication</a:t>
          </a:r>
        </a:p>
      </dgm:t>
    </dgm:pt>
    <dgm:pt modelId="{843A1F57-9951-4FED-B090-F779A0F3FFCA}" type="parTrans" cxnId="{5CCF0CF3-690C-4A9B-B793-D6DF014AB85A}">
      <dgm:prSet/>
      <dgm:spPr/>
      <dgm:t>
        <a:bodyPr/>
        <a:lstStyle/>
        <a:p>
          <a:endParaRPr lang="en-AU"/>
        </a:p>
      </dgm:t>
    </dgm:pt>
    <dgm:pt modelId="{D4401C27-00D2-42E0-9A01-D8ED05D29DB6}" type="sibTrans" cxnId="{5CCF0CF3-690C-4A9B-B793-D6DF014AB85A}">
      <dgm:prSet/>
      <dgm:spPr/>
      <dgm:t>
        <a:bodyPr/>
        <a:lstStyle/>
        <a:p>
          <a:endParaRPr lang="en-AU"/>
        </a:p>
      </dgm:t>
    </dgm:pt>
    <dgm:pt modelId="{2999A799-2ACB-407C-B60E-4879E25A2AB5}">
      <dgm:prSet phldrT="[Text]" custT="1"/>
      <dgm:spPr/>
      <dgm:t>
        <a:bodyPr/>
        <a:lstStyle/>
        <a:p>
          <a:r>
            <a:rPr lang="en-AU" sz="2000" dirty="0" smtClean="0"/>
            <a:t>word problem/s</a:t>
          </a:r>
          <a:endParaRPr lang="en-AU" sz="2000" dirty="0"/>
        </a:p>
      </dgm:t>
    </dgm:pt>
    <dgm:pt modelId="{B822A2D2-FB89-4C7D-8336-1DD0F4F21E12}" type="parTrans" cxnId="{654E78E5-F0C3-436F-8D97-3656D477EDBF}">
      <dgm:prSet/>
      <dgm:spPr/>
      <dgm:t>
        <a:bodyPr/>
        <a:lstStyle/>
        <a:p>
          <a:endParaRPr lang="en-AU"/>
        </a:p>
      </dgm:t>
    </dgm:pt>
    <dgm:pt modelId="{3CA88D95-43C3-443C-BEAB-3CC8DF65F193}" type="sibTrans" cxnId="{654E78E5-F0C3-436F-8D97-3656D477EDBF}">
      <dgm:prSet/>
      <dgm:spPr/>
      <dgm:t>
        <a:bodyPr/>
        <a:lstStyle/>
        <a:p>
          <a:endParaRPr lang="en-AU"/>
        </a:p>
      </dgm:t>
    </dgm:pt>
    <dgm:pt modelId="{AE352902-E7E5-4C5C-A30A-9EAE18EA3E60}">
      <dgm:prSet phldrT="[Text]" custT="1"/>
      <dgm:spPr/>
      <dgm:t>
        <a:bodyPr/>
        <a:lstStyle/>
        <a:p>
          <a:r>
            <a:rPr lang="en-AU" sz="2000" dirty="0" smtClean="0"/>
            <a:t>subtraction</a:t>
          </a:r>
          <a:endParaRPr lang="en-AU" sz="2000" dirty="0"/>
        </a:p>
      </dgm:t>
    </dgm:pt>
    <dgm:pt modelId="{FB23AB01-F31E-491E-8179-D70B7BA7A01B}" type="parTrans" cxnId="{7B5610E2-6D35-4C94-A61E-52F2CA6B4FB0}">
      <dgm:prSet/>
      <dgm:spPr/>
      <dgm:t>
        <a:bodyPr/>
        <a:lstStyle/>
        <a:p>
          <a:endParaRPr lang="en-AU"/>
        </a:p>
      </dgm:t>
    </dgm:pt>
    <dgm:pt modelId="{173193E2-13D2-4B1E-B724-0A59D2CC4531}" type="sibTrans" cxnId="{7B5610E2-6D35-4C94-A61E-52F2CA6B4FB0}">
      <dgm:prSet/>
      <dgm:spPr/>
      <dgm:t>
        <a:bodyPr/>
        <a:lstStyle/>
        <a:p>
          <a:endParaRPr lang="en-AU"/>
        </a:p>
      </dgm:t>
    </dgm:pt>
    <dgm:pt modelId="{A9B16E14-D616-4452-949F-EE734B7614D1}">
      <dgm:prSet phldrT="[Text]" custT="1"/>
      <dgm:spPr/>
      <dgm:t>
        <a:bodyPr/>
        <a:lstStyle/>
        <a:p>
          <a:r>
            <a:rPr lang="en-AU" sz="2000" dirty="0" smtClean="0"/>
            <a:t>division</a:t>
          </a:r>
        </a:p>
      </dgm:t>
    </dgm:pt>
    <dgm:pt modelId="{703B137C-CDBF-4DF0-9112-A6C01D37E8C3}" type="parTrans" cxnId="{E65E5BFD-8D7F-44A2-9022-8BEEC611C997}">
      <dgm:prSet/>
      <dgm:spPr/>
      <dgm:t>
        <a:bodyPr/>
        <a:lstStyle/>
        <a:p>
          <a:endParaRPr lang="en-AU"/>
        </a:p>
      </dgm:t>
    </dgm:pt>
    <dgm:pt modelId="{40A8C212-F47F-431C-845D-2431A30D183F}" type="sibTrans" cxnId="{E65E5BFD-8D7F-44A2-9022-8BEEC611C997}">
      <dgm:prSet/>
      <dgm:spPr/>
      <dgm:t>
        <a:bodyPr/>
        <a:lstStyle/>
        <a:p>
          <a:endParaRPr lang="en-AU"/>
        </a:p>
      </dgm:t>
    </dgm:pt>
    <dgm:pt modelId="{A581DFC3-4917-4187-A014-F8C668098D07}">
      <dgm:prSet phldrT="[Text]"/>
      <dgm:spPr/>
      <dgm:t>
        <a:bodyPr/>
        <a:lstStyle/>
        <a:p>
          <a:pPr algn="l"/>
          <a:r>
            <a:rPr lang="en-AU" b="1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05F8D90-A927-48F0-A6FD-C4D9A706F742}" type="parTrans" cxnId="{B2C62083-C64B-4EF9-9634-7263968D8993}">
      <dgm:prSet/>
      <dgm:spPr/>
      <dgm:t>
        <a:bodyPr/>
        <a:lstStyle/>
        <a:p>
          <a:endParaRPr lang="en-AU"/>
        </a:p>
      </dgm:t>
    </dgm:pt>
    <dgm:pt modelId="{B7A4A261-C59C-46D8-8923-EE7F1FB38DDF}" type="sibTrans" cxnId="{B2C62083-C64B-4EF9-9634-7263968D8993}">
      <dgm:prSet/>
      <dgm:spPr/>
      <dgm:t>
        <a:bodyPr/>
        <a:lstStyle/>
        <a:p>
          <a:endParaRPr lang="en-AU"/>
        </a:p>
      </dgm:t>
    </dgm:pt>
    <dgm:pt modelId="{3FC44783-F2EC-4348-96F9-DA2FE6163313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E92266C2-B3BE-4D2A-A1DF-26A8E41CE23F}" type="parTrans" cxnId="{9E43D9C4-16E8-4E37-B130-2D580B676057}">
      <dgm:prSet custScaleX="49021"/>
      <dgm:spPr/>
      <dgm:t>
        <a:bodyPr/>
        <a:lstStyle/>
        <a:p>
          <a:endParaRPr lang="en-AU"/>
        </a:p>
      </dgm:t>
    </dgm:pt>
    <dgm:pt modelId="{A057B9F9-03CF-40BE-937A-130773575C85}" type="sibTrans" cxnId="{9E43D9C4-16E8-4E37-B130-2D580B676057}">
      <dgm:prSet/>
      <dgm:spPr/>
      <dgm:t>
        <a:bodyPr/>
        <a:lstStyle/>
        <a:p>
          <a:endParaRPr lang="en-AU"/>
        </a:p>
      </dgm:t>
    </dgm:pt>
    <dgm:pt modelId="{C06009E1-7A2B-46BB-883F-1DEA0B931AAB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211BD94-AE8A-4301-BB99-E2F5337B315F}" type="parTrans" cxnId="{69453D68-FAB0-4EDE-85C5-A1CED532B21A}">
      <dgm:prSet custScaleX="49021"/>
      <dgm:spPr/>
      <dgm:t>
        <a:bodyPr/>
        <a:lstStyle/>
        <a:p>
          <a:endParaRPr lang="en-AU"/>
        </a:p>
      </dgm:t>
    </dgm:pt>
    <dgm:pt modelId="{6AA4EB21-3CC5-4386-928F-30A12B2B1217}" type="sibTrans" cxnId="{69453D68-FAB0-4EDE-85C5-A1CED532B21A}">
      <dgm:prSet/>
      <dgm:spPr/>
      <dgm:t>
        <a:bodyPr/>
        <a:lstStyle/>
        <a:p>
          <a:endParaRPr lang="en-AU"/>
        </a:p>
      </dgm:t>
    </dgm:pt>
    <dgm:pt modelId="{04961893-E6CC-4C7F-A59A-9B3667A46E5C}">
      <dgm:prSet phldrT="[Text]"/>
      <dgm:spPr/>
      <dgm:t>
        <a:bodyPr/>
        <a:lstStyle/>
        <a:p>
          <a:r>
            <a:rPr lang="en-AU" dirty="0" smtClean="0"/>
            <a:t>Fractions and decimals</a:t>
          </a:r>
          <a:endParaRPr lang="en-AU" dirty="0"/>
        </a:p>
      </dgm:t>
    </dgm:pt>
    <dgm:pt modelId="{6BF718FB-5ED3-4B75-9BD1-EB2B877D06B4}" type="parTrans" cxnId="{C5F8CDD6-C06F-4643-A2B6-AB122746EB0A}">
      <dgm:prSet/>
      <dgm:spPr/>
      <dgm:t>
        <a:bodyPr/>
        <a:lstStyle/>
        <a:p>
          <a:endParaRPr lang="en-AU"/>
        </a:p>
      </dgm:t>
    </dgm:pt>
    <dgm:pt modelId="{ED9F78B3-9F18-4B94-8B3A-C555CC3377F7}" type="sibTrans" cxnId="{C5F8CDD6-C06F-4643-A2B6-AB122746EB0A}">
      <dgm:prSet/>
      <dgm:spPr/>
      <dgm:t>
        <a:bodyPr/>
        <a:lstStyle/>
        <a:p>
          <a:endParaRPr lang="en-AU"/>
        </a:p>
      </dgm:t>
    </dgm:pt>
    <dgm:pt modelId="{0FAA92E5-3692-4865-912E-DCEB7599698F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8D022F58-66CE-4A50-B997-3E246E5DF10C}" type="parTrans" cxnId="{EFA41075-EA08-4E1C-BC52-FAFBB57BED87}">
      <dgm:prSet custScaleX="49021"/>
      <dgm:spPr/>
      <dgm:t>
        <a:bodyPr/>
        <a:lstStyle/>
        <a:p>
          <a:endParaRPr lang="en-AU"/>
        </a:p>
      </dgm:t>
    </dgm:pt>
    <dgm:pt modelId="{CBE2D68E-9563-4CA6-BB5D-128BE7357544}" type="sibTrans" cxnId="{EFA41075-EA08-4E1C-BC52-FAFBB57BED87}">
      <dgm:prSet/>
      <dgm:spPr/>
      <dgm:t>
        <a:bodyPr/>
        <a:lstStyle/>
        <a:p>
          <a:endParaRPr lang="en-AU"/>
        </a:p>
      </dgm:t>
    </dgm:pt>
    <dgm:pt modelId="{A588EFAE-BFC6-4EA5-94C7-B5CB87B9730C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73549D77-07FD-4C81-8BFD-7D77F7F158E9}" type="parTrans" cxnId="{BD1CDB9D-AA16-4AA1-9B39-D64FFEB6C8F6}">
      <dgm:prSet custScaleX="49021"/>
      <dgm:spPr/>
      <dgm:t>
        <a:bodyPr/>
        <a:lstStyle/>
        <a:p>
          <a:endParaRPr lang="en-AU"/>
        </a:p>
      </dgm:t>
    </dgm:pt>
    <dgm:pt modelId="{ADBC7295-8E08-459B-8EE4-13C17748D15D}" type="sibTrans" cxnId="{BD1CDB9D-AA16-4AA1-9B39-D64FFEB6C8F6}">
      <dgm:prSet/>
      <dgm:spPr/>
      <dgm:t>
        <a:bodyPr/>
        <a:lstStyle/>
        <a:p>
          <a:endParaRPr lang="en-AU"/>
        </a:p>
      </dgm:t>
    </dgm:pt>
    <dgm:pt modelId="{4141D877-5A16-4AC4-9708-680E4F1A9264}">
      <dgm:prSet phldrT="[Text]" custScaleY="59830" custRadScaleRad="112579" custRadScaleInc="-77900"/>
      <dgm:spPr/>
      <dgm:t>
        <a:bodyPr/>
        <a:lstStyle/>
        <a:p>
          <a:endParaRPr lang="en-AU"/>
        </a:p>
      </dgm:t>
    </dgm:pt>
    <dgm:pt modelId="{BD0DCCAA-68AF-4699-A162-DB97D1C21CC2}" type="parTrans" cxnId="{DD9F6FC4-3088-4F07-85F5-8E2699E96D30}">
      <dgm:prSet custScaleX="49021"/>
      <dgm:spPr/>
      <dgm:t>
        <a:bodyPr/>
        <a:lstStyle/>
        <a:p>
          <a:endParaRPr lang="en-AU"/>
        </a:p>
      </dgm:t>
    </dgm:pt>
    <dgm:pt modelId="{C9D2DAA9-2F6C-41A1-A79D-BA890647D299}" type="sibTrans" cxnId="{DD9F6FC4-3088-4F07-85F5-8E2699E96D30}">
      <dgm:prSet/>
      <dgm:spPr/>
      <dgm:t>
        <a:bodyPr/>
        <a:lstStyle/>
        <a:p>
          <a:endParaRPr lang="en-AU"/>
        </a:p>
      </dgm:t>
    </dgm:pt>
    <dgm:pt modelId="{C1EA00B4-4A0E-4BC1-A4FD-83A68D990FD4}" type="pres">
      <dgm:prSet presAssocID="{14FA7906-B2D7-4C23-BF07-10DA4DA6FF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6C14B8-8E4F-434D-8F56-69638D232423}" type="pres">
      <dgm:prSet presAssocID="{88E2041A-9D66-4117-A61F-5D56B5324A7E}" presName="centerShape" presStyleLbl="node0" presStyleIdx="0" presStyleCnt="1" custScaleX="123302" custScaleY="95186" custLinFactNeighborX="2580" custLinFactNeighborY="-19268"/>
      <dgm:spPr/>
      <dgm:t>
        <a:bodyPr/>
        <a:lstStyle/>
        <a:p>
          <a:endParaRPr lang="en-AU"/>
        </a:p>
      </dgm:t>
    </dgm:pt>
    <dgm:pt modelId="{9C05470B-2B15-47B1-82B6-A53719C20638}" type="pres">
      <dgm:prSet presAssocID="{B7FAAE28-19A8-4B67-8B4D-E22622E7FFB9}" presName="parTrans" presStyleLbl="bgSibTrans2D1" presStyleIdx="0" presStyleCnt="7" custScaleX="110356" custLinFactNeighborX="470" custLinFactNeighborY="24845"/>
      <dgm:spPr/>
      <dgm:t>
        <a:bodyPr/>
        <a:lstStyle/>
        <a:p>
          <a:endParaRPr lang="en-AU"/>
        </a:p>
      </dgm:t>
    </dgm:pt>
    <dgm:pt modelId="{2E71462E-7F1D-4548-BF28-730E4F344BB8}" type="pres">
      <dgm:prSet presAssocID="{A9468A9F-AE8C-4504-80DE-13BA9DD815F1}" presName="node" presStyleLbl="node1" presStyleIdx="0" presStyleCnt="7" custScaleY="66825" custRadScaleRad="97757" custRadScaleInc="753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5B08FE-DB8D-4530-AEF0-621436585F58}" type="pres">
      <dgm:prSet presAssocID="{FB23AB01-F31E-491E-8179-D70B7BA7A01B}" presName="parTrans" presStyleLbl="bgSibTrans2D1" presStyleIdx="1" presStyleCnt="7" custScaleX="112519" custLinFactNeighborX="-3580" custLinFactNeighborY="9505"/>
      <dgm:spPr/>
      <dgm:t>
        <a:bodyPr/>
        <a:lstStyle/>
        <a:p>
          <a:endParaRPr lang="en-AU"/>
        </a:p>
      </dgm:t>
    </dgm:pt>
    <dgm:pt modelId="{C5F18974-7C2F-457C-9959-12F0A3B6CAD9}" type="pres">
      <dgm:prSet presAssocID="{AE352902-E7E5-4C5C-A30A-9EAE18EA3E60}" presName="node" presStyleLbl="node1" presStyleIdx="1" presStyleCnt="7" custScaleY="61604" custRadScaleRad="110560" custRadScaleInc="245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F7D69A-0C7A-411C-84AF-278CA9BF9C35}" type="pres">
      <dgm:prSet presAssocID="{843A1F57-9951-4FED-B090-F779A0F3FFCA}" presName="parTrans" presStyleLbl="bgSibTrans2D1" presStyleIdx="2" presStyleCnt="7" custScaleX="116678" custLinFactNeighborX="-8089" custLinFactNeighborY="-1367"/>
      <dgm:spPr/>
      <dgm:t>
        <a:bodyPr/>
        <a:lstStyle/>
        <a:p>
          <a:endParaRPr lang="en-AU"/>
        </a:p>
      </dgm:t>
    </dgm:pt>
    <dgm:pt modelId="{97D54518-187C-4AA4-A6D1-50C0DCD66427}" type="pres">
      <dgm:prSet presAssocID="{5521EB7D-27A2-4DD0-93FB-729C680CBE0E}" presName="node" presStyleLbl="node1" presStyleIdx="2" presStyleCnt="7" custScaleY="65532" custRadScaleRad="115331" custRadScaleInc="-129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39BB84-7045-49E5-8217-5E72B4798562}" type="pres">
      <dgm:prSet presAssocID="{703B137C-CDBF-4DF0-9112-A6C01D37E8C3}" presName="parTrans" presStyleLbl="bgSibTrans2D1" presStyleIdx="3" presStyleCnt="7" custScaleX="111990"/>
      <dgm:spPr/>
      <dgm:t>
        <a:bodyPr/>
        <a:lstStyle/>
        <a:p>
          <a:endParaRPr lang="en-AU"/>
        </a:p>
      </dgm:t>
    </dgm:pt>
    <dgm:pt modelId="{7EFB74AF-4715-4C71-9DB5-7E1A46788EAE}" type="pres">
      <dgm:prSet presAssocID="{A9B16E14-D616-4452-949F-EE734B7614D1}" presName="node" presStyleLbl="node1" presStyleIdx="3" presStyleCnt="7" custScaleY="67940" custRadScaleRad="108400" custRadScaleInc="-293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A160B-F23B-4D42-B24F-222AB722DF8A}" type="pres">
      <dgm:prSet presAssocID="{B822A2D2-FB89-4C7D-8336-1DD0F4F21E12}" presName="parTrans" presStyleLbl="bgSibTrans2D1" presStyleIdx="4" presStyleCnt="7" custScaleX="107824"/>
      <dgm:spPr/>
      <dgm:t>
        <a:bodyPr/>
        <a:lstStyle/>
        <a:p>
          <a:endParaRPr lang="en-AU"/>
        </a:p>
      </dgm:t>
    </dgm:pt>
    <dgm:pt modelId="{47BDCC55-4B90-413A-B8B8-89C8A60BA90B}" type="pres">
      <dgm:prSet presAssocID="{2999A799-2ACB-407C-B60E-4879E25A2AB5}" presName="node" presStyleLbl="node1" presStyleIdx="4" presStyleCnt="7" custScaleY="59830" custRadScaleRad="113845" custRadScaleInc="-4168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63238E-D952-46CD-A37C-F764B5EB5D04}" type="pres">
      <dgm:prSet presAssocID="{6BF718FB-5ED3-4B75-9BD1-EB2B877D06B4}" presName="parTrans" presStyleLbl="bgSibTrans2D1" presStyleIdx="5" presStyleCnt="7" custScaleX="102758"/>
      <dgm:spPr/>
      <dgm:t>
        <a:bodyPr/>
        <a:lstStyle/>
        <a:p>
          <a:endParaRPr lang="en-AU"/>
        </a:p>
      </dgm:t>
    </dgm:pt>
    <dgm:pt modelId="{C303002F-EB2F-4CAE-AA03-0FAE6E534CFD}" type="pres">
      <dgm:prSet presAssocID="{04961893-E6CC-4C7F-A59A-9B3667A46E5C}" presName="node" presStyleLbl="node1" presStyleIdx="5" presStyleCnt="7" custScaleY="59830" custRadScaleRad="114865" custRadScaleInc="-6806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FE7904-331C-40C9-9EC6-0E5AC5BDF970}" type="pres">
      <dgm:prSet presAssocID="{605F8D90-A927-48F0-A6FD-C4D9A706F742}" presName="parTrans" presStyleLbl="bgSibTrans2D1" presStyleIdx="6" presStyleCnt="7" custScaleX="110617"/>
      <dgm:spPr/>
      <dgm:t>
        <a:bodyPr/>
        <a:lstStyle/>
        <a:p>
          <a:endParaRPr lang="en-AU"/>
        </a:p>
      </dgm:t>
    </dgm:pt>
    <dgm:pt modelId="{7EDF3D32-18A4-4972-9B63-1A1FFEBFF728}" type="pres">
      <dgm:prSet presAssocID="{A581DFC3-4917-4187-A014-F8C668098D07}" presName="node" presStyleLbl="node1" presStyleIdx="6" presStyleCnt="7" custScaleX="147677" custScaleY="133334" custRadScaleRad="107128" custRadScaleInc="-599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2C62083-C64B-4EF9-9634-7263968D8993}" srcId="{88E2041A-9D66-4117-A61F-5D56B5324A7E}" destId="{A581DFC3-4917-4187-A014-F8C668098D07}" srcOrd="6" destOrd="0" parTransId="{605F8D90-A927-48F0-A6FD-C4D9A706F742}" sibTransId="{B7A4A261-C59C-46D8-8923-EE7F1FB38DDF}"/>
    <dgm:cxn modelId="{072FE7AB-B7C1-47DF-B475-C82DE9187A7F}" type="presOf" srcId="{A9468A9F-AE8C-4504-80DE-13BA9DD815F1}" destId="{2E71462E-7F1D-4548-BF28-730E4F344BB8}" srcOrd="0" destOrd="0" presId="urn:microsoft.com/office/officeart/2005/8/layout/radial4"/>
    <dgm:cxn modelId="{5FB4FB7F-CE45-4F10-9A30-2E6DDCFA09D0}" type="presOf" srcId="{A9B16E14-D616-4452-949F-EE734B7614D1}" destId="{7EFB74AF-4715-4C71-9DB5-7E1A46788EAE}" srcOrd="0" destOrd="0" presId="urn:microsoft.com/office/officeart/2005/8/layout/radial4"/>
    <dgm:cxn modelId="{9E757436-CEEB-4870-A3C6-17E7BFFA4B52}" type="presOf" srcId="{88E2041A-9D66-4117-A61F-5D56B5324A7E}" destId="{106C14B8-8E4F-434D-8F56-69638D232423}" srcOrd="0" destOrd="0" presId="urn:microsoft.com/office/officeart/2005/8/layout/radial4"/>
    <dgm:cxn modelId="{0063BAE5-D380-4B2F-9756-CFB10600385A}" type="presOf" srcId="{2999A799-2ACB-407C-B60E-4879E25A2AB5}" destId="{47BDCC55-4B90-413A-B8B8-89C8A60BA90B}" srcOrd="0" destOrd="0" presId="urn:microsoft.com/office/officeart/2005/8/layout/radial4"/>
    <dgm:cxn modelId="{9E43D9C4-16E8-4E37-B130-2D580B676057}" srcId="{14FA7906-B2D7-4C23-BF07-10DA4DA6FF76}" destId="{3FC44783-F2EC-4348-96F9-DA2FE6163313}" srcOrd="1" destOrd="0" parTransId="{E92266C2-B3BE-4D2A-A1DF-26A8E41CE23F}" sibTransId="{A057B9F9-03CF-40BE-937A-130773575C85}"/>
    <dgm:cxn modelId="{69453D68-FAB0-4EDE-85C5-A1CED532B21A}" srcId="{14FA7906-B2D7-4C23-BF07-10DA4DA6FF76}" destId="{C06009E1-7A2B-46BB-883F-1DEA0B931AAB}" srcOrd="2" destOrd="0" parTransId="{7211BD94-AE8A-4301-BB99-E2F5337B315F}" sibTransId="{6AA4EB21-3CC5-4386-928F-30A12B2B1217}"/>
    <dgm:cxn modelId="{DD9F6FC4-3088-4F07-85F5-8E2699E96D30}" srcId="{14FA7906-B2D7-4C23-BF07-10DA4DA6FF76}" destId="{4141D877-5A16-4AC4-9708-680E4F1A9264}" srcOrd="5" destOrd="0" parTransId="{BD0DCCAA-68AF-4699-A162-DB97D1C21CC2}" sibTransId="{C9D2DAA9-2F6C-41A1-A79D-BA890647D299}"/>
    <dgm:cxn modelId="{BD1CDB9D-AA16-4AA1-9B39-D64FFEB6C8F6}" srcId="{14FA7906-B2D7-4C23-BF07-10DA4DA6FF76}" destId="{A588EFAE-BFC6-4EA5-94C7-B5CB87B9730C}" srcOrd="4" destOrd="0" parTransId="{73549D77-07FD-4C81-8BFD-7D77F7F158E9}" sibTransId="{ADBC7295-8E08-459B-8EE4-13C17748D15D}"/>
    <dgm:cxn modelId="{89A9F80E-ACEE-4603-8080-48B793F8EBE5}" type="presOf" srcId="{04961893-E6CC-4C7F-A59A-9B3667A46E5C}" destId="{C303002F-EB2F-4CAE-AA03-0FAE6E534CFD}" srcOrd="0" destOrd="0" presId="urn:microsoft.com/office/officeart/2005/8/layout/radial4"/>
    <dgm:cxn modelId="{5EC55B58-5562-4160-A11A-67FE75F74A5A}" type="presOf" srcId="{FB23AB01-F31E-491E-8179-D70B7BA7A01B}" destId="{E85B08FE-DB8D-4530-AEF0-621436585F58}" srcOrd="0" destOrd="0" presId="urn:microsoft.com/office/officeart/2005/8/layout/radial4"/>
    <dgm:cxn modelId="{EFA41075-EA08-4E1C-BC52-FAFBB57BED87}" srcId="{14FA7906-B2D7-4C23-BF07-10DA4DA6FF76}" destId="{0FAA92E5-3692-4865-912E-DCEB7599698F}" srcOrd="3" destOrd="0" parTransId="{8D022F58-66CE-4A50-B997-3E246E5DF10C}" sibTransId="{CBE2D68E-9563-4CA6-BB5D-128BE7357544}"/>
    <dgm:cxn modelId="{07829BAD-3C85-4EC9-B252-75AE080F846A}" type="presOf" srcId="{B7FAAE28-19A8-4B67-8B4D-E22622E7FFB9}" destId="{9C05470B-2B15-47B1-82B6-A53719C20638}" srcOrd="0" destOrd="0" presId="urn:microsoft.com/office/officeart/2005/8/layout/radial4"/>
    <dgm:cxn modelId="{E65E5BFD-8D7F-44A2-9022-8BEEC611C997}" srcId="{88E2041A-9D66-4117-A61F-5D56B5324A7E}" destId="{A9B16E14-D616-4452-949F-EE734B7614D1}" srcOrd="3" destOrd="0" parTransId="{703B137C-CDBF-4DF0-9112-A6C01D37E8C3}" sibTransId="{40A8C212-F47F-431C-845D-2431A30D183F}"/>
    <dgm:cxn modelId="{C5F8CDD6-C06F-4643-A2B6-AB122746EB0A}" srcId="{88E2041A-9D66-4117-A61F-5D56B5324A7E}" destId="{04961893-E6CC-4C7F-A59A-9B3667A46E5C}" srcOrd="5" destOrd="0" parTransId="{6BF718FB-5ED3-4B75-9BD1-EB2B877D06B4}" sibTransId="{ED9F78B3-9F18-4B94-8B3A-C555CC3377F7}"/>
    <dgm:cxn modelId="{5CCF0CF3-690C-4A9B-B793-D6DF014AB85A}" srcId="{88E2041A-9D66-4117-A61F-5D56B5324A7E}" destId="{5521EB7D-27A2-4DD0-93FB-729C680CBE0E}" srcOrd="2" destOrd="0" parTransId="{843A1F57-9951-4FED-B090-F779A0F3FFCA}" sibTransId="{D4401C27-00D2-42E0-9A01-D8ED05D29DB6}"/>
    <dgm:cxn modelId="{7133B3C1-0F83-435D-8D42-7FA3979114CD}" type="presOf" srcId="{6BF718FB-5ED3-4B75-9BD1-EB2B877D06B4}" destId="{7663238E-D952-46CD-A37C-F764B5EB5D04}" srcOrd="0" destOrd="0" presId="urn:microsoft.com/office/officeart/2005/8/layout/radial4"/>
    <dgm:cxn modelId="{E76C4761-AF10-40FA-A245-895CB63FDE0A}" srcId="{14FA7906-B2D7-4C23-BF07-10DA4DA6FF76}" destId="{88E2041A-9D66-4117-A61F-5D56B5324A7E}" srcOrd="0" destOrd="0" parTransId="{B2AF8C31-36EE-4AB9-A3AB-D1187C7F6EE7}" sibTransId="{E9569343-2CFB-4BF7-BCD3-81AE2ABB2A1C}"/>
    <dgm:cxn modelId="{6C45561F-3A1A-433D-92C1-3AD053684FB0}" type="presOf" srcId="{703B137C-CDBF-4DF0-9112-A6C01D37E8C3}" destId="{9939BB84-7045-49E5-8217-5E72B4798562}" srcOrd="0" destOrd="0" presId="urn:microsoft.com/office/officeart/2005/8/layout/radial4"/>
    <dgm:cxn modelId="{91CCC869-FF38-4FB9-9EC6-D429E0E944F9}" type="presOf" srcId="{A581DFC3-4917-4187-A014-F8C668098D07}" destId="{7EDF3D32-18A4-4972-9B63-1A1FFEBFF728}" srcOrd="0" destOrd="0" presId="urn:microsoft.com/office/officeart/2005/8/layout/radial4"/>
    <dgm:cxn modelId="{D7B50752-9F1F-4ECE-8309-04255568887F}" type="presOf" srcId="{AE352902-E7E5-4C5C-A30A-9EAE18EA3E60}" destId="{C5F18974-7C2F-457C-9959-12F0A3B6CAD9}" srcOrd="0" destOrd="0" presId="urn:microsoft.com/office/officeart/2005/8/layout/radial4"/>
    <dgm:cxn modelId="{654E78E5-F0C3-436F-8D97-3656D477EDBF}" srcId="{88E2041A-9D66-4117-A61F-5D56B5324A7E}" destId="{2999A799-2ACB-407C-B60E-4879E25A2AB5}" srcOrd="4" destOrd="0" parTransId="{B822A2D2-FB89-4C7D-8336-1DD0F4F21E12}" sibTransId="{3CA88D95-43C3-443C-BEAB-3CC8DF65F193}"/>
    <dgm:cxn modelId="{261ACB2F-D7FC-43C2-9E80-588915D28252}" type="presOf" srcId="{B822A2D2-FB89-4C7D-8336-1DD0F4F21E12}" destId="{388A160B-F23B-4D42-B24F-222AB722DF8A}" srcOrd="0" destOrd="0" presId="urn:microsoft.com/office/officeart/2005/8/layout/radial4"/>
    <dgm:cxn modelId="{995E9DC1-B920-46A8-A4D6-ACDC5CE40733}" type="presOf" srcId="{14FA7906-B2D7-4C23-BF07-10DA4DA6FF76}" destId="{C1EA00B4-4A0E-4BC1-A4FD-83A68D990FD4}" srcOrd="0" destOrd="0" presId="urn:microsoft.com/office/officeart/2005/8/layout/radial4"/>
    <dgm:cxn modelId="{0E111540-C2CA-414B-86B2-303F785B49FB}" type="presOf" srcId="{605F8D90-A927-48F0-A6FD-C4D9A706F742}" destId="{35FE7904-331C-40C9-9EC6-0E5AC5BDF970}" srcOrd="0" destOrd="0" presId="urn:microsoft.com/office/officeart/2005/8/layout/radial4"/>
    <dgm:cxn modelId="{18FB8AD5-04A3-4843-BC9D-C72A4239DBE3}" srcId="{88E2041A-9D66-4117-A61F-5D56B5324A7E}" destId="{A9468A9F-AE8C-4504-80DE-13BA9DD815F1}" srcOrd="0" destOrd="0" parTransId="{B7FAAE28-19A8-4B67-8B4D-E22622E7FFB9}" sibTransId="{CC10F22F-5A27-42BB-9A14-FEC663C97BF4}"/>
    <dgm:cxn modelId="{4EA29050-C901-46F4-BED8-2D84C26A902B}" type="presOf" srcId="{843A1F57-9951-4FED-B090-F779A0F3FFCA}" destId="{8FF7D69A-0C7A-411C-84AF-278CA9BF9C35}" srcOrd="0" destOrd="0" presId="urn:microsoft.com/office/officeart/2005/8/layout/radial4"/>
    <dgm:cxn modelId="{E978EE63-B752-4A0A-87EA-C8D111823776}" type="presOf" srcId="{5521EB7D-27A2-4DD0-93FB-729C680CBE0E}" destId="{97D54518-187C-4AA4-A6D1-50C0DCD66427}" srcOrd="0" destOrd="0" presId="urn:microsoft.com/office/officeart/2005/8/layout/radial4"/>
    <dgm:cxn modelId="{7B5610E2-6D35-4C94-A61E-52F2CA6B4FB0}" srcId="{88E2041A-9D66-4117-A61F-5D56B5324A7E}" destId="{AE352902-E7E5-4C5C-A30A-9EAE18EA3E60}" srcOrd="1" destOrd="0" parTransId="{FB23AB01-F31E-491E-8179-D70B7BA7A01B}" sibTransId="{173193E2-13D2-4B1E-B724-0A59D2CC4531}"/>
    <dgm:cxn modelId="{A83E4599-68FF-4BE5-8C2D-A468E8BCE6DC}" type="presParOf" srcId="{C1EA00B4-4A0E-4BC1-A4FD-83A68D990FD4}" destId="{106C14B8-8E4F-434D-8F56-69638D232423}" srcOrd="0" destOrd="0" presId="urn:microsoft.com/office/officeart/2005/8/layout/radial4"/>
    <dgm:cxn modelId="{ED34B5E5-74B8-4824-A3A1-8B0ABFD7EBA0}" type="presParOf" srcId="{C1EA00B4-4A0E-4BC1-A4FD-83A68D990FD4}" destId="{9C05470B-2B15-47B1-82B6-A53719C20638}" srcOrd="1" destOrd="0" presId="urn:microsoft.com/office/officeart/2005/8/layout/radial4"/>
    <dgm:cxn modelId="{494D56F2-0AE2-4356-A6F9-76BF7E4FE77C}" type="presParOf" srcId="{C1EA00B4-4A0E-4BC1-A4FD-83A68D990FD4}" destId="{2E71462E-7F1D-4548-BF28-730E4F344BB8}" srcOrd="2" destOrd="0" presId="urn:microsoft.com/office/officeart/2005/8/layout/radial4"/>
    <dgm:cxn modelId="{364AC298-9F1A-4CCE-BE7A-454D7AE66EE8}" type="presParOf" srcId="{C1EA00B4-4A0E-4BC1-A4FD-83A68D990FD4}" destId="{E85B08FE-DB8D-4530-AEF0-621436585F58}" srcOrd="3" destOrd="0" presId="urn:microsoft.com/office/officeart/2005/8/layout/radial4"/>
    <dgm:cxn modelId="{2896A772-4030-41A6-8092-D94CC02A595D}" type="presParOf" srcId="{C1EA00B4-4A0E-4BC1-A4FD-83A68D990FD4}" destId="{C5F18974-7C2F-457C-9959-12F0A3B6CAD9}" srcOrd="4" destOrd="0" presId="urn:microsoft.com/office/officeart/2005/8/layout/radial4"/>
    <dgm:cxn modelId="{3DCEE2CB-41E9-4767-B19A-6B8B726A7BB5}" type="presParOf" srcId="{C1EA00B4-4A0E-4BC1-A4FD-83A68D990FD4}" destId="{8FF7D69A-0C7A-411C-84AF-278CA9BF9C35}" srcOrd="5" destOrd="0" presId="urn:microsoft.com/office/officeart/2005/8/layout/radial4"/>
    <dgm:cxn modelId="{A7D3E8D0-D056-4DC4-878B-42A3AA9EFC0A}" type="presParOf" srcId="{C1EA00B4-4A0E-4BC1-A4FD-83A68D990FD4}" destId="{97D54518-187C-4AA4-A6D1-50C0DCD66427}" srcOrd="6" destOrd="0" presId="urn:microsoft.com/office/officeart/2005/8/layout/radial4"/>
    <dgm:cxn modelId="{D4704CB4-57AF-43B9-864F-D287D1309BB4}" type="presParOf" srcId="{C1EA00B4-4A0E-4BC1-A4FD-83A68D990FD4}" destId="{9939BB84-7045-49E5-8217-5E72B4798562}" srcOrd="7" destOrd="0" presId="urn:microsoft.com/office/officeart/2005/8/layout/radial4"/>
    <dgm:cxn modelId="{199AFA74-6A1C-42CE-9C7A-C47E63BBB466}" type="presParOf" srcId="{C1EA00B4-4A0E-4BC1-A4FD-83A68D990FD4}" destId="{7EFB74AF-4715-4C71-9DB5-7E1A46788EAE}" srcOrd="8" destOrd="0" presId="urn:microsoft.com/office/officeart/2005/8/layout/radial4"/>
    <dgm:cxn modelId="{3EADC3BC-0CAA-4CBD-843F-6857E3DDDB39}" type="presParOf" srcId="{C1EA00B4-4A0E-4BC1-A4FD-83A68D990FD4}" destId="{388A160B-F23B-4D42-B24F-222AB722DF8A}" srcOrd="9" destOrd="0" presId="urn:microsoft.com/office/officeart/2005/8/layout/radial4"/>
    <dgm:cxn modelId="{C47C37AF-3BA2-48B9-9948-9B7F30A4B4DE}" type="presParOf" srcId="{C1EA00B4-4A0E-4BC1-A4FD-83A68D990FD4}" destId="{47BDCC55-4B90-413A-B8B8-89C8A60BA90B}" srcOrd="10" destOrd="0" presId="urn:microsoft.com/office/officeart/2005/8/layout/radial4"/>
    <dgm:cxn modelId="{540EA19E-7330-4CCC-8BD2-AA30870C4ADA}" type="presParOf" srcId="{C1EA00B4-4A0E-4BC1-A4FD-83A68D990FD4}" destId="{7663238E-D952-46CD-A37C-F764B5EB5D04}" srcOrd="11" destOrd="0" presId="urn:microsoft.com/office/officeart/2005/8/layout/radial4"/>
    <dgm:cxn modelId="{144051CC-EE51-4E5B-834C-618B7D52915A}" type="presParOf" srcId="{C1EA00B4-4A0E-4BC1-A4FD-83A68D990FD4}" destId="{C303002F-EB2F-4CAE-AA03-0FAE6E534CFD}" srcOrd="12" destOrd="0" presId="urn:microsoft.com/office/officeart/2005/8/layout/radial4"/>
    <dgm:cxn modelId="{8294D1BA-F04A-4614-9DA6-3EC1F71636D9}" type="presParOf" srcId="{C1EA00B4-4A0E-4BC1-A4FD-83A68D990FD4}" destId="{35FE7904-331C-40C9-9EC6-0E5AC5BDF970}" srcOrd="13" destOrd="0" presId="urn:microsoft.com/office/officeart/2005/8/layout/radial4"/>
    <dgm:cxn modelId="{EAD695F1-5BDF-4F54-93D1-D3909F1623B4}" type="presParOf" srcId="{C1EA00B4-4A0E-4BC1-A4FD-83A68D990FD4}" destId="{7EDF3D32-18A4-4972-9B63-1A1FFEBFF728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880330" y="1966361"/>
          <a:ext cx="2530698" cy="1953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What 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/>
        </a:p>
      </dsp:txBody>
      <dsp:txXfrm>
        <a:off x="3250942" y="2252464"/>
        <a:ext cx="1789474" cy="1381428"/>
      </dsp:txXfrm>
    </dsp:sp>
    <dsp:sp modelId="{9C05470B-2B15-47B1-82B6-A53719C20638}">
      <dsp:nvSpPr>
        <dsp:cNvPr id="0" name=""/>
        <dsp:cNvSpPr/>
      </dsp:nvSpPr>
      <dsp:spPr>
        <a:xfrm rot="10585366">
          <a:off x="721483" y="2943106"/>
          <a:ext cx="216173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97261" y="2767328"/>
          <a:ext cx="1436707" cy="768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addition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19757" y="2789824"/>
        <a:ext cx="1391715" cy="723071"/>
      </dsp:txXfrm>
    </dsp:sp>
    <dsp:sp modelId="{E85B08FE-DB8D-4530-AEF0-621436585F58}">
      <dsp:nvSpPr>
        <dsp:cNvPr id="0" name=""/>
        <dsp:cNvSpPr/>
      </dsp:nvSpPr>
      <dsp:spPr>
        <a:xfrm rot="11757215">
          <a:off x="687148" y="2060005"/>
          <a:ext cx="225209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204280" y="1667782"/>
          <a:ext cx="1436707" cy="708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01783"/>
                <a:satOff val="-4397"/>
                <a:lumOff val="1307"/>
                <a:alphaOff val="0"/>
                <a:shade val="20000"/>
                <a:satMod val="200000"/>
              </a:schemeClr>
              <a:schemeClr val="accent5">
                <a:hueOff val="1001783"/>
                <a:satOff val="-4397"/>
                <a:lumOff val="130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subtraction</a:t>
          </a:r>
          <a:endParaRPr lang="en-AU" sz="2000" kern="1200" dirty="0"/>
        </a:p>
      </dsp:txBody>
      <dsp:txXfrm>
        <a:off x="225018" y="1688520"/>
        <a:ext cx="1395231" cy="666579"/>
      </dsp:txXfrm>
    </dsp:sp>
    <dsp:sp modelId="{8FF7D69A-0C7A-411C-84AF-278CA9BF9C35}">
      <dsp:nvSpPr>
        <dsp:cNvPr id="0" name=""/>
        <dsp:cNvSpPr/>
      </dsp:nvSpPr>
      <dsp:spPr>
        <a:xfrm rot="13209818">
          <a:off x="1282670" y="1258893"/>
          <a:ext cx="214880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1083989" y="588852"/>
          <a:ext cx="1436707" cy="753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03566"/>
                <a:satOff val="-8793"/>
                <a:lumOff val="2614"/>
                <a:alphaOff val="0"/>
                <a:shade val="20000"/>
                <a:satMod val="200000"/>
              </a:schemeClr>
              <a:schemeClr val="accent5">
                <a:hueOff val="2003566"/>
                <a:satOff val="-8793"/>
                <a:lumOff val="261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multiplication</a:t>
          </a:r>
        </a:p>
      </dsp:txBody>
      <dsp:txXfrm>
        <a:off x="1106050" y="610913"/>
        <a:ext cx="1392585" cy="709080"/>
      </dsp:txXfrm>
    </dsp:sp>
    <dsp:sp modelId="{9939BB84-7045-49E5-8217-5E72B4798562}">
      <dsp:nvSpPr>
        <dsp:cNvPr id="0" name=""/>
        <dsp:cNvSpPr/>
      </dsp:nvSpPr>
      <dsp:spPr>
        <a:xfrm rot="15256103">
          <a:off x="2897368" y="956354"/>
          <a:ext cx="1542081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2763384" y="195685"/>
          <a:ext cx="1436707" cy="780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05349"/>
                <a:satOff val="-13190"/>
                <a:lumOff val="3921"/>
                <a:alphaOff val="0"/>
                <a:shade val="20000"/>
                <a:satMod val="200000"/>
              </a:schemeClr>
              <a:schemeClr val="accent5">
                <a:hueOff val="3005349"/>
                <a:satOff val="-13190"/>
                <a:lumOff val="392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division</a:t>
          </a:r>
        </a:p>
      </dsp:txBody>
      <dsp:txXfrm>
        <a:off x="2786255" y="218556"/>
        <a:ext cx="1390965" cy="735137"/>
      </dsp:txXfrm>
    </dsp:sp>
    <dsp:sp modelId="{388A160B-F23B-4D42-B24F-222AB722DF8A}">
      <dsp:nvSpPr>
        <dsp:cNvPr id="0" name=""/>
        <dsp:cNvSpPr/>
      </dsp:nvSpPr>
      <dsp:spPr>
        <a:xfrm rot="17712045">
          <a:off x="4124704" y="973550"/>
          <a:ext cx="1620423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4536510" y="242288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007133"/>
                <a:satOff val="-17587"/>
                <a:lumOff val="5229"/>
                <a:alphaOff val="0"/>
                <a:shade val="20000"/>
                <a:satMod val="200000"/>
              </a:schemeClr>
              <a:schemeClr val="accent5">
                <a:hueOff val="4007133"/>
                <a:satOff val="-17587"/>
                <a:lumOff val="522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word problem/s</a:t>
          </a:r>
          <a:endParaRPr lang="en-AU" sz="2000" kern="1200" dirty="0"/>
        </a:p>
      </dsp:txBody>
      <dsp:txXfrm>
        <a:off x="4556651" y="262429"/>
        <a:ext cx="1396425" cy="647383"/>
      </dsp:txXfrm>
    </dsp:sp>
    <dsp:sp modelId="{7663238E-D952-46CD-A37C-F764B5EB5D04}">
      <dsp:nvSpPr>
        <dsp:cNvPr id="0" name=""/>
        <dsp:cNvSpPr/>
      </dsp:nvSpPr>
      <dsp:spPr>
        <a:xfrm rot="19772429">
          <a:off x="5091976" y="1536232"/>
          <a:ext cx="1897529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3002F-EB2F-4CAE-AA03-0FAE6E534CFD}">
      <dsp:nvSpPr>
        <dsp:cNvPr id="0" name=""/>
        <dsp:cNvSpPr/>
      </dsp:nvSpPr>
      <dsp:spPr>
        <a:xfrm>
          <a:off x="6118261" y="1016823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008916"/>
                <a:satOff val="-21983"/>
                <a:lumOff val="6536"/>
                <a:alphaOff val="0"/>
                <a:shade val="20000"/>
                <a:satMod val="200000"/>
              </a:schemeClr>
              <a:schemeClr val="accent5">
                <a:hueOff val="5008916"/>
                <a:satOff val="-21983"/>
                <a:lumOff val="653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Fractions and decimals</a:t>
          </a:r>
          <a:endParaRPr lang="en-AU" sz="1400" kern="1200" dirty="0"/>
        </a:p>
      </dsp:txBody>
      <dsp:txXfrm>
        <a:off x="6138402" y="1036964"/>
        <a:ext cx="1396425" cy="647383"/>
      </dsp:txXfrm>
    </dsp:sp>
    <dsp:sp modelId="{35FE7904-331C-40C9-9EC6-0E5AC5BDF970}">
      <dsp:nvSpPr>
        <dsp:cNvPr id="0" name=""/>
        <dsp:cNvSpPr/>
      </dsp:nvSpPr>
      <dsp:spPr>
        <a:xfrm rot="362568">
          <a:off x="5403105" y="2894523"/>
          <a:ext cx="209158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328222" y="2520274"/>
          <a:ext cx="2121686" cy="1532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699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699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3107" y="2565159"/>
        <a:ext cx="2031916" cy="14427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880330" y="1966361"/>
          <a:ext cx="2530698" cy="1953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What 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/>
        </a:p>
      </dsp:txBody>
      <dsp:txXfrm>
        <a:off x="3250942" y="2252464"/>
        <a:ext cx="1789474" cy="1381428"/>
      </dsp:txXfrm>
    </dsp:sp>
    <dsp:sp modelId="{9C05470B-2B15-47B1-82B6-A53719C20638}">
      <dsp:nvSpPr>
        <dsp:cNvPr id="0" name=""/>
        <dsp:cNvSpPr/>
      </dsp:nvSpPr>
      <dsp:spPr>
        <a:xfrm rot="10585366">
          <a:off x="721483" y="2943106"/>
          <a:ext cx="216173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97261" y="2767328"/>
          <a:ext cx="1436707" cy="768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addition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19757" y="2789824"/>
        <a:ext cx="1391715" cy="723071"/>
      </dsp:txXfrm>
    </dsp:sp>
    <dsp:sp modelId="{E85B08FE-DB8D-4530-AEF0-621436585F58}">
      <dsp:nvSpPr>
        <dsp:cNvPr id="0" name=""/>
        <dsp:cNvSpPr/>
      </dsp:nvSpPr>
      <dsp:spPr>
        <a:xfrm rot="11757215">
          <a:off x="687148" y="2060005"/>
          <a:ext cx="225209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204280" y="1667782"/>
          <a:ext cx="1436707" cy="708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01783"/>
                <a:satOff val="-4397"/>
                <a:lumOff val="1307"/>
                <a:alphaOff val="0"/>
                <a:shade val="20000"/>
                <a:satMod val="200000"/>
              </a:schemeClr>
              <a:schemeClr val="accent5">
                <a:hueOff val="1001783"/>
                <a:satOff val="-4397"/>
                <a:lumOff val="130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subtraction</a:t>
          </a:r>
          <a:endParaRPr lang="en-AU" sz="2000" kern="1200" dirty="0"/>
        </a:p>
      </dsp:txBody>
      <dsp:txXfrm>
        <a:off x="225018" y="1688520"/>
        <a:ext cx="1395231" cy="666579"/>
      </dsp:txXfrm>
    </dsp:sp>
    <dsp:sp modelId="{8FF7D69A-0C7A-411C-84AF-278CA9BF9C35}">
      <dsp:nvSpPr>
        <dsp:cNvPr id="0" name=""/>
        <dsp:cNvSpPr/>
      </dsp:nvSpPr>
      <dsp:spPr>
        <a:xfrm rot="13209818">
          <a:off x="1282670" y="1258893"/>
          <a:ext cx="214880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1083989" y="588852"/>
          <a:ext cx="1436707" cy="753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03566"/>
                <a:satOff val="-8793"/>
                <a:lumOff val="2614"/>
                <a:alphaOff val="0"/>
                <a:shade val="20000"/>
                <a:satMod val="200000"/>
              </a:schemeClr>
              <a:schemeClr val="accent5">
                <a:hueOff val="2003566"/>
                <a:satOff val="-8793"/>
                <a:lumOff val="261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multiplication</a:t>
          </a:r>
        </a:p>
      </dsp:txBody>
      <dsp:txXfrm>
        <a:off x="1106050" y="610913"/>
        <a:ext cx="1392585" cy="709080"/>
      </dsp:txXfrm>
    </dsp:sp>
    <dsp:sp modelId="{9939BB84-7045-49E5-8217-5E72B4798562}">
      <dsp:nvSpPr>
        <dsp:cNvPr id="0" name=""/>
        <dsp:cNvSpPr/>
      </dsp:nvSpPr>
      <dsp:spPr>
        <a:xfrm rot="15256103">
          <a:off x="2897368" y="956354"/>
          <a:ext cx="1542081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2763384" y="195685"/>
          <a:ext cx="1436707" cy="780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05349"/>
                <a:satOff val="-13190"/>
                <a:lumOff val="3921"/>
                <a:alphaOff val="0"/>
                <a:shade val="20000"/>
                <a:satMod val="200000"/>
              </a:schemeClr>
              <a:schemeClr val="accent5">
                <a:hueOff val="3005349"/>
                <a:satOff val="-13190"/>
                <a:lumOff val="392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division</a:t>
          </a:r>
        </a:p>
      </dsp:txBody>
      <dsp:txXfrm>
        <a:off x="2786255" y="218556"/>
        <a:ext cx="1390965" cy="735137"/>
      </dsp:txXfrm>
    </dsp:sp>
    <dsp:sp modelId="{388A160B-F23B-4D42-B24F-222AB722DF8A}">
      <dsp:nvSpPr>
        <dsp:cNvPr id="0" name=""/>
        <dsp:cNvSpPr/>
      </dsp:nvSpPr>
      <dsp:spPr>
        <a:xfrm rot="17712045">
          <a:off x="4124704" y="973550"/>
          <a:ext cx="1620423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4536510" y="242288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007133"/>
                <a:satOff val="-17587"/>
                <a:lumOff val="5229"/>
                <a:alphaOff val="0"/>
                <a:shade val="20000"/>
                <a:satMod val="200000"/>
              </a:schemeClr>
              <a:schemeClr val="accent5">
                <a:hueOff val="4007133"/>
                <a:satOff val="-17587"/>
                <a:lumOff val="522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word problem/s</a:t>
          </a:r>
          <a:endParaRPr lang="en-AU" sz="2000" kern="1200" dirty="0"/>
        </a:p>
      </dsp:txBody>
      <dsp:txXfrm>
        <a:off x="4556651" y="262429"/>
        <a:ext cx="1396425" cy="647383"/>
      </dsp:txXfrm>
    </dsp:sp>
    <dsp:sp modelId="{7663238E-D952-46CD-A37C-F764B5EB5D04}">
      <dsp:nvSpPr>
        <dsp:cNvPr id="0" name=""/>
        <dsp:cNvSpPr/>
      </dsp:nvSpPr>
      <dsp:spPr>
        <a:xfrm rot="19772429">
          <a:off x="5091976" y="1536232"/>
          <a:ext cx="1897529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3002F-EB2F-4CAE-AA03-0FAE6E534CFD}">
      <dsp:nvSpPr>
        <dsp:cNvPr id="0" name=""/>
        <dsp:cNvSpPr/>
      </dsp:nvSpPr>
      <dsp:spPr>
        <a:xfrm>
          <a:off x="6118261" y="1016823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008916"/>
                <a:satOff val="-21983"/>
                <a:lumOff val="6536"/>
                <a:alphaOff val="0"/>
                <a:shade val="20000"/>
                <a:satMod val="200000"/>
              </a:schemeClr>
              <a:schemeClr val="accent5">
                <a:hueOff val="5008916"/>
                <a:satOff val="-21983"/>
                <a:lumOff val="653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Fractions and decimals</a:t>
          </a:r>
          <a:endParaRPr lang="en-AU" sz="1400" kern="1200" dirty="0"/>
        </a:p>
      </dsp:txBody>
      <dsp:txXfrm>
        <a:off x="6138402" y="1036964"/>
        <a:ext cx="1396425" cy="647383"/>
      </dsp:txXfrm>
    </dsp:sp>
    <dsp:sp modelId="{35FE7904-331C-40C9-9EC6-0E5AC5BDF970}">
      <dsp:nvSpPr>
        <dsp:cNvPr id="0" name=""/>
        <dsp:cNvSpPr/>
      </dsp:nvSpPr>
      <dsp:spPr>
        <a:xfrm rot="362568">
          <a:off x="5403105" y="2894523"/>
          <a:ext cx="209158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328222" y="2520274"/>
          <a:ext cx="2121686" cy="1532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699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699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3107" y="2565159"/>
        <a:ext cx="2031916" cy="1442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880330" y="1966361"/>
          <a:ext cx="2530698" cy="1953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What 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/>
        </a:p>
      </dsp:txBody>
      <dsp:txXfrm>
        <a:off x="3250942" y="2252464"/>
        <a:ext cx="1789474" cy="1381428"/>
      </dsp:txXfrm>
    </dsp:sp>
    <dsp:sp modelId="{9C05470B-2B15-47B1-82B6-A53719C20638}">
      <dsp:nvSpPr>
        <dsp:cNvPr id="0" name=""/>
        <dsp:cNvSpPr/>
      </dsp:nvSpPr>
      <dsp:spPr>
        <a:xfrm rot="10585366">
          <a:off x="721483" y="2943106"/>
          <a:ext cx="216173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97261" y="2767328"/>
          <a:ext cx="1436707" cy="768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addition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19757" y="2789824"/>
        <a:ext cx="1391715" cy="723071"/>
      </dsp:txXfrm>
    </dsp:sp>
    <dsp:sp modelId="{E85B08FE-DB8D-4530-AEF0-621436585F58}">
      <dsp:nvSpPr>
        <dsp:cNvPr id="0" name=""/>
        <dsp:cNvSpPr/>
      </dsp:nvSpPr>
      <dsp:spPr>
        <a:xfrm rot="11757215">
          <a:off x="687148" y="2060005"/>
          <a:ext cx="225209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204280" y="1667782"/>
          <a:ext cx="1436707" cy="708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01783"/>
                <a:satOff val="-4397"/>
                <a:lumOff val="1307"/>
                <a:alphaOff val="0"/>
                <a:shade val="20000"/>
                <a:satMod val="200000"/>
              </a:schemeClr>
              <a:schemeClr val="accent5">
                <a:hueOff val="1001783"/>
                <a:satOff val="-4397"/>
                <a:lumOff val="130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subtraction</a:t>
          </a:r>
          <a:endParaRPr lang="en-AU" sz="2000" kern="1200" dirty="0"/>
        </a:p>
      </dsp:txBody>
      <dsp:txXfrm>
        <a:off x="225018" y="1688520"/>
        <a:ext cx="1395231" cy="666579"/>
      </dsp:txXfrm>
    </dsp:sp>
    <dsp:sp modelId="{8FF7D69A-0C7A-411C-84AF-278CA9BF9C35}">
      <dsp:nvSpPr>
        <dsp:cNvPr id="0" name=""/>
        <dsp:cNvSpPr/>
      </dsp:nvSpPr>
      <dsp:spPr>
        <a:xfrm rot="13209818">
          <a:off x="1282670" y="1258893"/>
          <a:ext cx="214880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1083989" y="588852"/>
          <a:ext cx="1436707" cy="753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03566"/>
                <a:satOff val="-8793"/>
                <a:lumOff val="2614"/>
                <a:alphaOff val="0"/>
                <a:shade val="20000"/>
                <a:satMod val="200000"/>
              </a:schemeClr>
              <a:schemeClr val="accent5">
                <a:hueOff val="2003566"/>
                <a:satOff val="-8793"/>
                <a:lumOff val="261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multiplication</a:t>
          </a:r>
        </a:p>
      </dsp:txBody>
      <dsp:txXfrm>
        <a:off x="1106050" y="610913"/>
        <a:ext cx="1392585" cy="709080"/>
      </dsp:txXfrm>
    </dsp:sp>
    <dsp:sp modelId="{9939BB84-7045-49E5-8217-5E72B4798562}">
      <dsp:nvSpPr>
        <dsp:cNvPr id="0" name=""/>
        <dsp:cNvSpPr/>
      </dsp:nvSpPr>
      <dsp:spPr>
        <a:xfrm rot="15256103">
          <a:off x="2897368" y="956354"/>
          <a:ext cx="1542081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2763384" y="195685"/>
          <a:ext cx="1436707" cy="780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05349"/>
                <a:satOff val="-13190"/>
                <a:lumOff val="3921"/>
                <a:alphaOff val="0"/>
                <a:shade val="20000"/>
                <a:satMod val="200000"/>
              </a:schemeClr>
              <a:schemeClr val="accent5">
                <a:hueOff val="3005349"/>
                <a:satOff val="-13190"/>
                <a:lumOff val="392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division</a:t>
          </a:r>
        </a:p>
      </dsp:txBody>
      <dsp:txXfrm>
        <a:off x="2786255" y="218556"/>
        <a:ext cx="1390965" cy="735137"/>
      </dsp:txXfrm>
    </dsp:sp>
    <dsp:sp modelId="{388A160B-F23B-4D42-B24F-222AB722DF8A}">
      <dsp:nvSpPr>
        <dsp:cNvPr id="0" name=""/>
        <dsp:cNvSpPr/>
      </dsp:nvSpPr>
      <dsp:spPr>
        <a:xfrm rot="17712045">
          <a:off x="4124704" y="973550"/>
          <a:ext cx="1620423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4536510" y="242288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007133"/>
                <a:satOff val="-17587"/>
                <a:lumOff val="5229"/>
                <a:alphaOff val="0"/>
                <a:shade val="20000"/>
                <a:satMod val="200000"/>
              </a:schemeClr>
              <a:schemeClr val="accent5">
                <a:hueOff val="4007133"/>
                <a:satOff val="-17587"/>
                <a:lumOff val="522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word problem/s</a:t>
          </a:r>
          <a:endParaRPr lang="en-AU" sz="2000" kern="1200" dirty="0"/>
        </a:p>
      </dsp:txBody>
      <dsp:txXfrm>
        <a:off x="4556651" y="262429"/>
        <a:ext cx="1396425" cy="647383"/>
      </dsp:txXfrm>
    </dsp:sp>
    <dsp:sp modelId="{7663238E-D952-46CD-A37C-F764B5EB5D04}">
      <dsp:nvSpPr>
        <dsp:cNvPr id="0" name=""/>
        <dsp:cNvSpPr/>
      </dsp:nvSpPr>
      <dsp:spPr>
        <a:xfrm rot="19772429">
          <a:off x="5091976" y="1536232"/>
          <a:ext cx="1897529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3002F-EB2F-4CAE-AA03-0FAE6E534CFD}">
      <dsp:nvSpPr>
        <dsp:cNvPr id="0" name=""/>
        <dsp:cNvSpPr/>
      </dsp:nvSpPr>
      <dsp:spPr>
        <a:xfrm>
          <a:off x="6118261" y="1016823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008916"/>
                <a:satOff val="-21983"/>
                <a:lumOff val="6536"/>
                <a:alphaOff val="0"/>
                <a:shade val="20000"/>
                <a:satMod val="200000"/>
              </a:schemeClr>
              <a:schemeClr val="accent5">
                <a:hueOff val="5008916"/>
                <a:satOff val="-21983"/>
                <a:lumOff val="653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Fractions and decimals</a:t>
          </a:r>
          <a:endParaRPr lang="en-AU" sz="1400" kern="1200" dirty="0"/>
        </a:p>
      </dsp:txBody>
      <dsp:txXfrm>
        <a:off x="6138402" y="1036964"/>
        <a:ext cx="1396425" cy="647383"/>
      </dsp:txXfrm>
    </dsp:sp>
    <dsp:sp modelId="{35FE7904-331C-40C9-9EC6-0E5AC5BDF970}">
      <dsp:nvSpPr>
        <dsp:cNvPr id="0" name=""/>
        <dsp:cNvSpPr/>
      </dsp:nvSpPr>
      <dsp:spPr>
        <a:xfrm rot="362568">
          <a:off x="5403105" y="2894523"/>
          <a:ext cx="209158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328222" y="2520274"/>
          <a:ext cx="2121686" cy="1532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699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699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3107" y="2565159"/>
        <a:ext cx="2031916" cy="1442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880330" y="1966361"/>
          <a:ext cx="2530698" cy="1953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What 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/>
        </a:p>
      </dsp:txBody>
      <dsp:txXfrm>
        <a:off x="3250942" y="2252464"/>
        <a:ext cx="1789474" cy="1381428"/>
      </dsp:txXfrm>
    </dsp:sp>
    <dsp:sp modelId="{9C05470B-2B15-47B1-82B6-A53719C20638}">
      <dsp:nvSpPr>
        <dsp:cNvPr id="0" name=""/>
        <dsp:cNvSpPr/>
      </dsp:nvSpPr>
      <dsp:spPr>
        <a:xfrm rot="10585366">
          <a:off x="721483" y="2943106"/>
          <a:ext cx="216173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97261" y="2767328"/>
          <a:ext cx="1436707" cy="768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addition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19757" y="2789824"/>
        <a:ext cx="1391715" cy="723071"/>
      </dsp:txXfrm>
    </dsp:sp>
    <dsp:sp modelId="{E85B08FE-DB8D-4530-AEF0-621436585F58}">
      <dsp:nvSpPr>
        <dsp:cNvPr id="0" name=""/>
        <dsp:cNvSpPr/>
      </dsp:nvSpPr>
      <dsp:spPr>
        <a:xfrm rot="11757215">
          <a:off x="687148" y="2060005"/>
          <a:ext cx="225209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204280" y="1667782"/>
          <a:ext cx="1436707" cy="708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01783"/>
                <a:satOff val="-4397"/>
                <a:lumOff val="1307"/>
                <a:alphaOff val="0"/>
                <a:shade val="20000"/>
                <a:satMod val="200000"/>
              </a:schemeClr>
              <a:schemeClr val="accent5">
                <a:hueOff val="1001783"/>
                <a:satOff val="-4397"/>
                <a:lumOff val="130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subtraction</a:t>
          </a:r>
          <a:endParaRPr lang="en-AU" sz="2000" kern="1200" dirty="0"/>
        </a:p>
      </dsp:txBody>
      <dsp:txXfrm>
        <a:off x="225018" y="1688520"/>
        <a:ext cx="1395231" cy="666579"/>
      </dsp:txXfrm>
    </dsp:sp>
    <dsp:sp modelId="{8FF7D69A-0C7A-411C-84AF-278CA9BF9C35}">
      <dsp:nvSpPr>
        <dsp:cNvPr id="0" name=""/>
        <dsp:cNvSpPr/>
      </dsp:nvSpPr>
      <dsp:spPr>
        <a:xfrm rot="13209818">
          <a:off x="1282670" y="1258893"/>
          <a:ext cx="214880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1083989" y="588852"/>
          <a:ext cx="1436707" cy="753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03566"/>
                <a:satOff val="-8793"/>
                <a:lumOff val="2614"/>
                <a:alphaOff val="0"/>
                <a:shade val="20000"/>
                <a:satMod val="200000"/>
              </a:schemeClr>
              <a:schemeClr val="accent5">
                <a:hueOff val="2003566"/>
                <a:satOff val="-8793"/>
                <a:lumOff val="261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multiplication</a:t>
          </a:r>
        </a:p>
      </dsp:txBody>
      <dsp:txXfrm>
        <a:off x="1106050" y="610913"/>
        <a:ext cx="1392585" cy="709080"/>
      </dsp:txXfrm>
    </dsp:sp>
    <dsp:sp modelId="{9939BB84-7045-49E5-8217-5E72B4798562}">
      <dsp:nvSpPr>
        <dsp:cNvPr id="0" name=""/>
        <dsp:cNvSpPr/>
      </dsp:nvSpPr>
      <dsp:spPr>
        <a:xfrm rot="15256103">
          <a:off x="2897368" y="956354"/>
          <a:ext cx="1542081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2763384" y="195685"/>
          <a:ext cx="1436707" cy="780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05349"/>
                <a:satOff val="-13190"/>
                <a:lumOff val="3921"/>
                <a:alphaOff val="0"/>
                <a:shade val="20000"/>
                <a:satMod val="200000"/>
              </a:schemeClr>
              <a:schemeClr val="accent5">
                <a:hueOff val="3005349"/>
                <a:satOff val="-13190"/>
                <a:lumOff val="392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division</a:t>
          </a:r>
        </a:p>
      </dsp:txBody>
      <dsp:txXfrm>
        <a:off x="2786255" y="218556"/>
        <a:ext cx="1390965" cy="735137"/>
      </dsp:txXfrm>
    </dsp:sp>
    <dsp:sp modelId="{388A160B-F23B-4D42-B24F-222AB722DF8A}">
      <dsp:nvSpPr>
        <dsp:cNvPr id="0" name=""/>
        <dsp:cNvSpPr/>
      </dsp:nvSpPr>
      <dsp:spPr>
        <a:xfrm rot="17712045">
          <a:off x="4124704" y="973550"/>
          <a:ext cx="1620423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4536510" y="242288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007133"/>
                <a:satOff val="-17587"/>
                <a:lumOff val="5229"/>
                <a:alphaOff val="0"/>
                <a:shade val="20000"/>
                <a:satMod val="200000"/>
              </a:schemeClr>
              <a:schemeClr val="accent5">
                <a:hueOff val="4007133"/>
                <a:satOff val="-17587"/>
                <a:lumOff val="522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word problem/s</a:t>
          </a:r>
          <a:endParaRPr lang="en-AU" sz="2000" kern="1200" dirty="0"/>
        </a:p>
      </dsp:txBody>
      <dsp:txXfrm>
        <a:off x="4556651" y="262429"/>
        <a:ext cx="1396425" cy="647383"/>
      </dsp:txXfrm>
    </dsp:sp>
    <dsp:sp modelId="{7663238E-D952-46CD-A37C-F764B5EB5D04}">
      <dsp:nvSpPr>
        <dsp:cNvPr id="0" name=""/>
        <dsp:cNvSpPr/>
      </dsp:nvSpPr>
      <dsp:spPr>
        <a:xfrm rot="19772429">
          <a:off x="5091976" y="1536232"/>
          <a:ext cx="1897529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3002F-EB2F-4CAE-AA03-0FAE6E534CFD}">
      <dsp:nvSpPr>
        <dsp:cNvPr id="0" name=""/>
        <dsp:cNvSpPr/>
      </dsp:nvSpPr>
      <dsp:spPr>
        <a:xfrm>
          <a:off x="6118261" y="1016823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008916"/>
                <a:satOff val="-21983"/>
                <a:lumOff val="6536"/>
                <a:alphaOff val="0"/>
                <a:shade val="20000"/>
                <a:satMod val="200000"/>
              </a:schemeClr>
              <a:schemeClr val="accent5">
                <a:hueOff val="5008916"/>
                <a:satOff val="-21983"/>
                <a:lumOff val="653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Fractions and decimals</a:t>
          </a:r>
          <a:endParaRPr lang="en-AU" sz="1400" kern="1200" dirty="0"/>
        </a:p>
      </dsp:txBody>
      <dsp:txXfrm>
        <a:off x="6138402" y="1036964"/>
        <a:ext cx="1396425" cy="647383"/>
      </dsp:txXfrm>
    </dsp:sp>
    <dsp:sp modelId="{35FE7904-331C-40C9-9EC6-0E5AC5BDF970}">
      <dsp:nvSpPr>
        <dsp:cNvPr id="0" name=""/>
        <dsp:cNvSpPr/>
      </dsp:nvSpPr>
      <dsp:spPr>
        <a:xfrm rot="362568">
          <a:off x="5403105" y="2894523"/>
          <a:ext cx="209158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328222" y="2520274"/>
          <a:ext cx="2121686" cy="1532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699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699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3107" y="2565159"/>
        <a:ext cx="2031916" cy="1442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880330" y="1966361"/>
          <a:ext cx="2530698" cy="1953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What 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/>
        </a:p>
      </dsp:txBody>
      <dsp:txXfrm>
        <a:off x="3250942" y="2252464"/>
        <a:ext cx="1789474" cy="1381428"/>
      </dsp:txXfrm>
    </dsp:sp>
    <dsp:sp modelId="{9C05470B-2B15-47B1-82B6-A53719C20638}">
      <dsp:nvSpPr>
        <dsp:cNvPr id="0" name=""/>
        <dsp:cNvSpPr/>
      </dsp:nvSpPr>
      <dsp:spPr>
        <a:xfrm rot="10585366">
          <a:off x="721483" y="2943106"/>
          <a:ext cx="216173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97261" y="2767328"/>
          <a:ext cx="1436707" cy="768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addition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19757" y="2789824"/>
        <a:ext cx="1391715" cy="723071"/>
      </dsp:txXfrm>
    </dsp:sp>
    <dsp:sp modelId="{E85B08FE-DB8D-4530-AEF0-621436585F58}">
      <dsp:nvSpPr>
        <dsp:cNvPr id="0" name=""/>
        <dsp:cNvSpPr/>
      </dsp:nvSpPr>
      <dsp:spPr>
        <a:xfrm rot="11757215">
          <a:off x="687148" y="2060005"/>
          <a:ext cx="225209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204280" y="1667782"/>
          <a:ext cx="1436707" cy="708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01783"/>
                <a:satOff val="-4397"/>
                <a:lumOff val="1307"/>
                <a:alphaOff val="0"/>
                <a:shade val="20000"/>
                <a:satMod val="200000"/>
              </a:schemeClr>
              <a:schemeClr val="accent5">
                <a:hueOff val="1001783"/>
                <a:satOff val="-4397"/>
                <a:lumOff val="130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subtraction</a:t>
          </a:r>
          <a:endParaRPr lang="en-AU" sz="2000" kern="1200" dirty="0"/>
        </a:p>
      </dsp:txBody>
      <dsp:txXfrm>
        <a:off x="225018" y="1688520"/>
        <a:ext cx="1395231" cy="666579"/>
      </dsp:txXfrm>
    </dsp:sp>
    <dsp:sp modelId="{8FF7D69A-0C7A-411C-84AF-278CA9BF9C35}">
      <dsp:nvSpPr>
        <dsp:cNvPr id="0" name=""/>
        <dsp:cNvSpPr/>
      </dsp:nvSpPr>
      <dsp:spPr>
        <a:xfrm rot="13209818">
          <a:off x="1282670" y="1258893"/>
          <a:ext cx="214880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1083989" y="588852"/>
          <a:ext cx="1436707" cy="753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03566"/>
                <a:satOff val="-8793"/>
                <a:lumOff val="2614"/>
                <a:alphaOff val="0"/>
                <a:shade val="20000"/>
                <a:satMod val="200000"/>
              </a:schemeClr>
              <a:schemeClr val="accent5">
                <a:hueOff val="2003566"/>
                <a:satOff val="-8793"/>
                <a:lumOff val="261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multiplication</a:t>
          </a:r>
        </a:p>
      </dsp:txBody>
      <dsp:txXfrm>
        <a:off x="1106050" y="610913"/>
        <a:ext cx="1392585" cy="709080"/>
      </dsp:txXfrm>
    </dsp:sp>
    <dsp:sp modelId="{9939BB84-7045-49E5-8217-5E72B4798562}">
      <dsp:nvSpPr>
        <dsp:cNvPr id="0" name=""/>
        <dsp:cNvSpPr/>
      </dsp:nvSpPr>
      <dsp:spPr>
        <a:xfrm rot="15256103">
          <a:off x="2897368" y="956354"/>
          <a:ext cx="1542081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2763384" y="195685"/>
          <a:ext cx="1436707" cy="780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05349"/>
                <a:satOff val="-13190"/>
                <a:lumOff val="3921"/>
                <a:alphaOff val="0"/>
                <a:shade val="20000"/>
                <a:satMod val="200000"/>
              </a:schemeClr>
              <a:schemeClr val="accent5">
                <a:hueOff val="3005349"/>
                <a:satOff val="-13190"/>
                <a:lumOff val="392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division</a:t>
          </a:r>
        </a:p>
      </dsp:txBody>
      <dsp:txXfrm>
        <a:off x="2786255" y="218556"/>
        <a:ext cx="1390965" cy="735137"/>
      </dsp:txXfrm>
    </dsp:sp>
    <dsp:sp modelId="{388A160B-F23B-4D42-B24F-222AB722DF8A}">
      <dsp:nvSpPr>
        <dsp:cNvPr id="0" name=""/>
        <dsp:cNvSpPr/>
      </dsp:nvSpPr>
      <dsp:spPr>
        <a:xfrm rot="17712045">
          <a:off x="4124704" y="973550"/>
          <a:ext cx="1620423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4536510" y="242288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007133"/>
                <a:satOff val="-17587"/>
                <a:lumOff val="5229"/>
                <a:alphaOff val="0"/>
                <a:shade val="20000"/>
                <a:satMod val="200000"/>
              </a:schemeClr>
              <a:schemeClr val="accent5">
                <a:hueOff val="4007133"/>
                <a:satOff val="-17587"/>
                <a:lumOff val="522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word problem/s</a:t>
          </a:r>
          <a:endParaRPr lang="en-AU" sz="2000" kern="1200" dirty="0"/>
        </a:p>
      </dsp:txBody>
      <dsp:txXfrm>
        <a:off x="4556651" y="262429"/>
        <a:ext cx="1396425" cy="647383"/>
      </dsp:txXfrm>
    </dsp:sp>
    <dsp:sp modelId="{7663238E-D952-46CD-A37C-F764B5EB5D04}">
      <dsp:nvSpPr>
        <dsp:cNvPr id="0" name=""/>
        <dsp:cNvSpPr/>
      </dsp:nvSpPr>
      <dsp:spPr>
        <a:xfrm rot="19772429">
          <a:off x="5091976" y="1536232"/>
          <a:ext cx="1897529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3002F-EB2F-4CAE-AA03-0FAE6E534CFD}">
      <dsp:nvSpPr>
        <dsp:cNvPr id="0" name=""/>
        <dsp:cNvSpPr/>
      </dsp:nvSpPr>
      <dsp:spPr>
        <a:xfrm>
          <a:off x="6118261" y="1016823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008916"/>
                <a:satOff val="-21983"/>
                <a:lumOff val="6536"/>
                <a:alphaOff val="0"/>
                <a:shade val="20000"/>
                <a:satMod val="200000"/>
              </a:schemeClr>
              <a:schemeClr val="accent5">
                <a:hueOff val="5008916"/>
                <a:satOff val="-21983"/>
                <a:lumOff val="653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Fractions and decimals</a:t>
          </a:r>
          <a:endParaRPr lang="en-AU" sz="1400" kern="1200" dirty="0"/>
        </a:p>
      </dsp:txBody>
      <dsp:txXfrm>
        <a:off x="6138402" y="1036964"/>
        <a:ext cx="1396425" cy="647383"/>
      </dsp:txXfrm>
    </dsp:sp>
    <dsp:sp modelId="{35FE7904-331C-40C9-9EC6-0E5AC5BDF970}">
      <dsp:nvSpPr>
        <dsp:cNvPr id="0" name=""/>
        <dsp:cNvSpPr/>
      </dsp:nvSpPr>
      <dsp:spPr>
        <a:xfrm rot="362568">
          <a:off x="5403105" y="2894523"/>
          <a:ext cx="209158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328222" y="2520274"/>
          <a:ext cx="2121686" cy="1532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699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699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3107" y="2565159"/>
        <a:ext cx="2031916" cy="1442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880330" y="1966361"/>
          <a:ext cx="2530698" cy="1953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What 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/>
        </a:p>
      </dsp:txBody>
      <dsp:txXfrm>
        <a:off x="3250942" y="2252464"/>
        <a:ext cx="1789474" cy="1381428"/>
      </dsp:txXfrm>
    </dsp:sp>
    <dsp:sp modelId="{9C05470B-2B15-47B1-82B6-A53719C20638}">
      <dsp:nvSpPr>
        <dsp:cNvPr id="0" name=""/>
        <dsp:cNvSpPr/>
      </dsp:nvSpPr>
      <dsp:spPr>
        <a:xfrm rot="10585366">
          <a:off x="721483" y="2943106"/>
          <a:ext cx="216173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97261" y="2767328"/>
          <a:ext cx="1436707" cy="768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addition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19757" y="2789824"/>
        <a:ext cx="1391715" cy="723071"/>
      </dsp:txXfrm>
    </dsp:sp>
    <dsp:sp modelId="{E85B08FE-DB8D-4530-AEF0-621436585F58}">
      <dsp:nvSpPr>
        <dsp:cNvPr id="0" name=""/>
        <dsp:cNvSpPr/>
      </dsp:nvSpPr>
      <dsp:spPr>
        <a:xfrm rot="11757215">
          <a:off x="687148" y="2060005"/>
          <a:ext cx="225209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204280" y="1667782"/>
          <a:ext cx="1436707" cy="708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01783"/>
                <a:satOff val="-4397"/>
                <a:lumOff val="1307"/>
                <a:alphaOff val="0"/>
                <a:shade val="20000"/>
                <a:satMod val="200000"/>
              </a:schemeClr>
              <a:schemeClr val="accent5">
                <a:hueOff val="1001783"/>
                <a:satOff val="-4397"/>
                <a:lumOff val="130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subtraction</a:t>
          </a:r>
          <a:endParaRPr lang="en-AU" sz="2000" kern="1200" dirty="0"/>
        </a:p>
      </dsp:txBody>
      <dsp:txXfrm>
        <a:off x="225018" y="1688520"/>
        <a:ext cx="1395231" cy="666579"/>
      </dsp:txXfrm>
    </dsp:sp>
    <dsp:sp modelId="{8FF7D69A-0C7A-411C-84AF-278CA9BF9C35}">
      <dsp:nvSpPr>
        <dsp:cNvPr id="0" name=""/>
        <dsp:cNvSpPr/>
      </dsp:nvSpPr>
      <dsp:spPr>
        <a:xfrm rot="13209818">
          <a:off x="1282670" y="1258893"/>
          <a:ext cx="214880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1083989" y="588852"/>
          <a:ext cx="1436707" cy="753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03566"/>
                <a:satOff val="-8793"/>
                <a:lumOff val="2614"/>
                <a:alphaOff val="0"/>
                <a:shade val="20000"/>
                <a:satMod val="200000"/>
              </a:schemeClr>
              <a:schemeClr val="accent5">
                <a:hueOff val="2003566"/>
                <a:satOff val="-8793"/>
                <a:lumOff val="261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multiplication</a:t>
          </a:r>
        </a:p>
      </dsp:txBody>
      <dsp:txXfrm>
        <a:off x="1106050" y="610913"/>
        <a:ext cx="1392585" cy="709080"/>
      </dsp:txXfrm>
    </dsp:sp>
    <dsp:sp modelId="{9939BB84-7045-49E5-8217-5E72B4798562}">
      <dsp:nvSpPr>
        <dsp:cNvPr id="0" name=""/>
        <dsp:cNvSpPr/>
      </dsp:nvSpPr>
      <dsp:spPr>
        <a:xfrm rot="15256103">
          <a:off x="2897368" y="956354"/>
          <a:ext cx="1542081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2763384" y="195685"/>
          <a:ext cx="1436707" cy="780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05349"/>
                <a:satOff val="-13190"/>
                <a:lumOff val="3921"/>
                <a:alphaOff val="0"/>
                <a:shade val="20000"/>
                <a:satMod val="200000"/>
              </a:schemeClr>
              <a:schemeClr val="accent5">
                <a:hueOff val="3005349"/>
                <a:satOff val="-13190"/>
                <a:lumOff val="392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division</a:t>
          </a:r>
        </a:p>
      </dsp:txBody>
      <dsp:txXfrm>
        <a:off x="2786255" y="218556"/>
        <a:ext cx="1390965" cy="735137"/>
      </dsp:txXfrm>
    </dsp:sp>
    <dsp:sp modelId="{388A160B-F23B-4D42-B24F-222AB722DF8A}">
      <dsp:nvSpPr>
        <dsp:cNvPr id="0" name=""/>
        <dsp:cNvSpPr/>
      </dsp:nvSpPr>
      <dsp:spPr>
        <a:xfrm rot="17712045">
          <a:off x="4124704" y="973550"/>
          <a:ext cx="1620423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4536510" y="242288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007133"/>
                <a:satOff val="-17587"/>
                <a:lumOff val="5229"/>
                <a:alphaOff val="0"/>
                <a:shade val="20000"/>
                <a:satMod val="200000"/>
              </a:schemeClr>
              <a:schemeClr val="accent5">
                <a:hueOff val="4007133"/>
                <a:satOff val="-17587"/>
                <a:lumOff val="522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word problem/s</a:t>
          </a:r>
          <a:endParaRPr lang="en-AU" sz="2000" kern="1200" dirty="0"/>
        </a:p>
      </dsp:txBody>
      <dsp:txXfrm>
        <a:off x="4556651" y="262429"/>
        <a:ext cx="1396425" cy="647383"/>
      </dsp:txXfrm>
    </dsp:sp>
    <dsp:sp modelId="{7663238E-D952-46CD-A37C-F764B5EB5D04}">
      <dsp:nvSpPr>
        <dsp:cNvPr id="0" name=""/>
        <dsp:cNvSpPr/>
      </dsp:nvSpPr>
      <dsp:spPr>
        <a:xfrm rot="19649860">
          <a:off x="5049206" y="1524326"/>
          <a:ext cx="1728752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3002F-EB2F-4CAE-AA03-0FAE6E534CFD}">
      <dsp:nvSpPr>
        <dsp:cNvPr id="0" name=""/>
        <dsp:cNvSpPr/>
      </dsp:nvSpPr>
      <dsp:spPr>
        <a:xfrm>
          <a:off x="5904652" y="1020973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008916"/>
                <a:satOff val="-21983"/>
                <a:lumOff val="6536"/>
                <a:alphaOff val="0"/>
                <a:shade val="20000"/>
                <a:satMod val="200000"/>
              </a:schemeClr>
              <a:schemeClr val="accent5">
                <a:hueOff val="5008916"/>
                <a:satOff val="-21983"/>
                <a:lumOff val="653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Fractions and decimals</a:t>
          </a:r>
          <a:endParaRPr lang="en-AU" sz="1400" kern="1200" dirty="0"/>
        </a:p>
      </dsp:txBody>
      <dsp:txXfrm>
        <a:off x="5924793" y="1041114"/>
        <a:ext cx="1396425" cy="647383"/>
      </dsp:txXfrm>
    </dsp:sp>
    <dsp:sp modelId="{35FE7904-331C-40C9-9EC6-0E5AC5BDF970}">
      <dsp:nvSpPr>
        <dsp:cNvPr id="0" name=""/>
        <dsp:cNvSpPr/>
      </dsp:nvSpPr>
      <dsp:spPr>
        <a:xfrm rot="362568">
          <a:off x="5403105" y="2894523"/>
          <a:ext cx="209158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328222" y="2520274"/>
          <a:ext cx="2121686" cy="1532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699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699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3107" y="2565159"/>
        <a:ext cx="2031916" cy="14427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C14B8-8E4F-434D-8F56-69638D232423}">
      <dsp:nvSpPr>
        <dsp:cNvPr id="0" name=""/>
        <dsp:cNvSpPr/>
      </dsp:nvSpPr>
      <dsp:spPr>
        <a:xfrm>
          <a:off x="2880330" y="1966361"/>
          <a:ext cx="2530698" cy="1953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What 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 dirty="0"/>
        </a:p>
      </dsp:txBody>
      <dsp:txXfrm>
        <a:off x="3250942" y="2252464"/>
        <a:ext cx="1789474" cy="1381428"/>
      </dsp:txXfrm>
    </dsp:sp>
    <dsp:sp modelId="{9C05470B-2B15-47B1-82B6-A53719C20638}">
      <dsp:nvSpPr>
        <dsp:cNvPr id="0" name=""/>
        <dsp:cNvSpPr/>
      </dsp:nvSpPr>
      <dsp:spPr>
        <a:xfrm rot="10585366">
          <a:off x="721483" y="2943106"/>
          <a:ext cx="216173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1462E-7F1D-4548-BF28-730E4F344BB8}">
      <dsp:nvSpPr>
        <dsp:cNvPr id="0" name=""/>
        <dsp:cNvSpPr/>
      </dsp:nvSpPr>
      <dsp:spPr>
        <a:xfrm>
          <a:off x="97261" y="2767328"/>
          <a:ext cx="1436707" cy="768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addition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600" kern="1200" dirty="0"/>
        </a:p>
      </dsp:txBody>
      <dsp:txXfrm>
        <a:off x="119757" y="2789824"/>
        <a:ext cx="1391715" cy="723071"/>
      </dsp:txXfrm>
    </dsp:sp>
    <dsp:sp modelId="{E85B08FE-DB8D-4530-AEF0-621436585F58}">
      <dsp:nvSpPr>
        <dsp:cNvPr id="0" name=""/>
        <dsp:cNvSpPr/>
      </dsp:nvSpPr>
      <dsp:spPr>
        <a:xfrm rot="11757215">
          <a:off x="687148" y="2060005"/>
          <a:ext cx="225209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01783"/>
            <a:satOff val="-4397"/>
            <a:lumOff val="130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18974-7C2F-457C-9959-12F0A3B6CAD9}">
      <dsp:nvSpPr>
        <dsp:cNvPr id="0" name=""/>
        <dsp:cNvSpPr/>
      </dsp:nvSpPr>
      <dsp:spPr>
        <a:xfrm>
          <a:off x="204280" y="1667782"/>
          <a:ext cx="1436707" cy="708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01783"/>
                <a:satOff val="-4397"/>
                <a:lumOff val="1307"/>
                <a:alphaOff val="0"/>
                <a:shade val="20000"/>
                <a:satMod val="200000"/>
              </a:schemeClr>
              <a:schemeClr val="accent5">
                <a:hueOff val="1001783"/>
                <a:satOff val="-4397"/>
                <a:lumOff val="1307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subtraction</a:t>
          </a:r>
          <a:endParaRPr lang="en-AU" sz="2000" kern="1200" dirty="0"/>
        </a:p>
      </dsp:txBody>
      <dsp:txXfrm>
        <a:off x="225018" y="1688520"/>
        <a:ext cx="1395231" cy="666579"/>
      </dsp:txXfrm>
    </dsp:sp>
    <dsp:sp modelId="{8FF7D69A-0C7A-411C-84AF-278CA9BF9C35}">
      <dsp:nvSpPr>
        <dsp:cNvPr id="0" name=""/>
        <dsp:cNvSpPr/>
      </dsp:nvSpPr>
      <dsp:spPr>
        <a:xfrm rot="13209818">
          <a:off x="1282670" y="1258893"/>
          <a:ext cx="2148805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003566"/>
            <a:satOff val="-8793"/>
            <a:lumOff val="2614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4518-187C-4AA4-A6D1-50C0DCD66427}">
      <dsp:nvSpPr>
        <dsp:cNvPr id="0" name=""/>
        <dsp:cNvSpPr/>
      </dsp:nvSpPr>
      <dsp:spPr>
        <a:xfrm>
          <a:off x="1083989" y="588852"/>
          <a:ext cx="1436707" cy="753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03566"/>
                <a:satOff val="-8793"/>
                <a:lumOff val="2614"/>
                <a:alphaOff val="0"/>
                <a:shade val="20000"/>
                <a:satMod val="200000"/>
              </a:schemeClr>
              <a:schemeClr val="accent5">
                <a:hueOff val="2003566"/>
                <a:satOff val="-8793"/>
                <a:lumOff val="2614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multiplication</a:t>
          </a:r>
        </a:p>
      </dsp:txBody>
      <dsp:txXfrm>
        <a:off x="1106050" y="610913"/>
        <a:ext cx="1392585" cy="709080"/>
      </dsp:txXfrm>
    </dsp:sp>
    <dsp:sp modelId="{9939BB84-7045-49E5-8217-5E72B4798562}">
      <dsp:nvSpPr>
        <dsp:cNvPr id="0" name=""/>
        <dsp:cNvSpPr/>
      </dsp:nvSpPr>
      <dsp:spPr>
        <a:xfrm rot="15256103">
          <a:off x="2897368" y="956354"/>
          <a:ext cx="1542081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74AF-4715-4C71-9DB5-7E1A46788EAE}">
      <dsp:nvSpPr>
        <dsp:cNvPr id="0" name=""/>
        <dsp:cNvSpPr/>
      </dsp:nvSpPr>
      <dsp:spPr>
        <a:xfrm>
          <a:off x="2763384" y="195685"/>
          <a:ext cx="1436707" cy="780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005349"/>
                <a:satOff val="-13190"/>
                <a:lumOff val="3921"/>
                <a:alphaOff val="0"/>
                <a:shade val="20000"/>
                <a:satMod val="200000"/>
              </a:schemeClr>
              <a:schemeClr val="accent5">
                <a:hueOff val="3005349"/>
                <a:satOff val="-13190"/>
                <a:lumOff val="392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division</a:t>
          </a:r>
        </a:p>
      </dsp:txBody>
      <dsp:txXfrm>
        <a:off x="2786255" y="218556"/>
        <a:ext cx="1390965" cy="735137"/>
      </dsp:txXfrm>
    </dsp:sp>
    <dsp:sp modelId="{388A160B-F23B-4D42-B24F-222AB722DF8A}">
      <dsp:nvSpPr>
        <dsp:cNvPr id="0" name=""/>
        <dsp:cNvSpPr/>
      </dsp:nvSpPr>
      <dsp:spPr>
        <a:xfrm rot="17712045">
          <a:off x="4124704" y="973550"/>
          <a:ext cx="1620423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007133"/>
            <a:satOff val="-17587"/>
            <a:lumOff val="5229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DCC55-4B90-413A-B8B8-89C8A60BA90B}">
      <dsp:nvSpPr>
        <dsp:cNvPr id="0" name=""/>
        <dsp:cNvSpPr/>
      </dsp:nvSpPr>
      <dsp:spPr>
        <a:xfrm>
          <a:off x="4536510" y="242288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007133"/>
                <a:satOff val="-17587"/>
                <a:lumOff val="5229"/>
                <a:alphaOff val="0"/>
                <a:shade val="20000"/>
                <a:satMod val="200000"/>
              </a:schemeClr>
              <a:schemeClr val="accent5">
                <a:hueOff val="4007133"/>
                <a:satOff val="-17587"/>
                <a:lumOff val="5229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word problem/s</a:t>
          </a:r>
          <a:endParaRPr lang="en-AU" sz="2000" kern="1200" dirty="0"/>
        </a:p>
      </dsp:txBody>
      <dsp:txXfrm>
        <a:off x="4556651" y="262429"/>
        <a:ext cx="1396425" cy="647383"/>
      </dsp:txXfrm>
    </dsp:sp>
    <dsp:sp modelId="{7663238E-D952-46CD-A37C-F764B5EB5D04}">
      <dsp:nvSpPr>
        <dsp:cNvPr id="0" name=""/>
        <dsp:cNvSpPr/>
      </dsp:nvSpPr>
      <dsp:spPr>
        <a:xfrm rot="19649860">
          <a:off x="5049206" y="1524326"/>
          <a:ext cx="1728752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008916"/>
            <a:satOff val="-21983"/>
            <a:lumOff val="653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3002F-EB2F-4CAE-AA03-0FAE6E534CFD}">
      <dsp:nvSpPr>
        <dsp:cNvPr id="0" name=""/>
        <dsp:cNvSpPr/>
      </dsp:nvSpPr>
      <dsp:spPr>
        <a:xfrm>
          <a:off x="5904652" y="1020973"/>
          <a:ext cx="1436707" cy="687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008916"/>
                <a:satOff val="-21983"/>
                <a:lumOff val="6536"/>
                <a:alphaOff val="0"/>
                <a:shade val="20000"/>
                <a:satMod val="200000"/>
              </a:schemeClr>
              <a:schemeClr val="accent5">
                <a:hueOff val="5008916"/>
                <a:satOff val="-21983"/>
                <a:lumOff val="6536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Fractions and decimals</a:t>
          </a:r>
          <a:endParaRPr lang="en-AU" sz="1400" kern="1200" dirty="0"/>
        </a:p>
      </dsp:txBody>
      <dsp:txXfrm>
        <a:off x="5924793" y="1041114"/>
        <a:ext cx="1396425" cy="647383"/>
      </dsp:txXfrm>
    </dsp:sp>
    <dsp:sp modelId="{35FE7904-331C-40C9-9EC6-0E5AC5BDF970}">
      <dsp:nvSpPr>
        <dsp:cNvPr id="0" name=""/>
        <dsp:cNvSpPr/>
      </dsp:nvSpPr>
      <dsp:spPr>
        <a:xfrm rot="362568">
          <a:off x="5403105" y="2894523"/>
          <a:ext cx="2091588" cy="584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F3D32-18A4-4972-9B63-1A1FFEBFF728}">
      <dsp:nvSpPr>
        <dsp:cNvPr id="0" name=""/>
        <dsp:cNvSpPr/>
      </dsp:nvSpPr>
      <dsp:spPr>
        <a:xfrm>
          <a:off x="6328222" y="2520274"/>
          <a:ext cx="2121686" cy="1532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6010699"/>
                <a:satOff val="-26380"/>
                <a:lumOff val="7843"/>
                <a:alphaOff val="0"/>
                <a:shade val="20000"/>
                <a:satMod val="200000"/>
              </a:schemeClr>
              <a:schemeClr val="accent5">
                <a:hueOff val="6010699"/>
                <a:satOff val="-26380"/>
                <a:lumOff val="7843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Record as many number sentences, diagrams, symbols and word problems that you can think of.</a:t>
          </a:r>
          <a:endParaRPr lang="en-A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373107" y="2565159"/>
        <a:ext cx="2031916" cy="1442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7B1E5-BCF8-4894-B538-95D4EA565AB5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3FFB0-8EEA-4030-9445-890D50E192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95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000" b="1" dirty="0">
                <a:solidFill>
                  <a:srgbClr val="FF0000"/>
                </a:solidFill>
              </a:rPr>
              <a:t>Description of activity</a:t>
            </a:r>
          </a:p>
          <a:p>
            <a:pPr lvl="0"/>
            <a:endParaRPr lang="en-AU" sz="10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AU" sz="1000" dirty="0" smtClean="0"/>
              <a:t>Have students record  </a:t>
            </a:r>
            <a:r>
              <a:rPr lang="en-AU" sz="1000" dirty="0"/>
              <a:t>a variety of questions, including number sentences and word </a:t>
            </a:r>
            <a:r>
              <a:rPr lang="en-AU" sz="1000" dirty="0" smtClean="0"/>
              <a:t>problems for the given answer within a specified time limit (for example 15 minutes).</a:t>
            </a:r>
          </a:p>
          <a:p>
            <a:pPr lvl="0"/>
            <a:endParaRPr lang="en-AU" sz="1000" dirty="0" smtClean="0"/>
          </a:p>
          <a:p>
            <a:pPr marL="228600" lvl="0" indent="-228600">
              <a:buFont typeface="+mj-lt"/>
              <a:buAutoNum type="arabicPeriod" startAt="2"/>
            </a:pPr>
            <a:r>
              <a:rPr lang="en-AU" sz="1000" dirty="0" smtClean="0"/>
              <a:t>Inform students that they are required to use  each </a:t>
            </a:r>
            <a:r>
              <a:rPr lang="en-AU" sz="1000" dirty="0"/>
              <a:t>of the operations: addition, subtraction, multiplication and division</a:t>
            </a:r>
            <a:r>
              <a:rPr lang="en-AU" sz="1000" dirty="0" smtClean="0"/>
              <a:t>. Explain that they can also include </a:t>
            </a:r>
            <a:r>
              <a:rPr lang="en-AU" sz="1000" dirty="0"/>
              <a:t>different types of numbers (whole numbers up to four digits, fractions, decimals</a:t>
            </a:r>
            <a:r>
              <a:rPr lang="en-AU" sz="1000" dirty="0" smtClean="0"/>
              <a:t>), etc.</a:t>
            </a:r>
            <a:endParaRPr lang="en-AU" sz="1000" dirty="0"/>
          </a:p>
          <a:p>
            <a:endParaRPr lang="en-AU" sz="1000" dirty="0" smtClean="0"/>
          </a:p>
          <a:p>
            <a:r>
              <a:rPr lang="en-AU" sz="1000" b="1" dirty="0" smtClean="0">
                <a:solidFill>
                  <a:srgbClr val="FF0000"/>
                </a:solidFill>
              </a:rPr>
              <a:t>Adjustment</a:t>
            </a:r>
          </a:p>
          <a:p>
            <a:r>
              <a:rPr lang="en-AU" sz="1000" dirty="0" smtClean="0"/>
              <a:t>Provide students with concrete materials if necessary ( counters, base 10 material, 100 chart, </a:t>
            </a:r>
            <a:r>
              <a:rPr lang="en-AU" sz="1000" dirty="0" err="1" smtClean="0"/>
              <a:t>etc</a:t>
            </a:r>
            <a:r>
              <a:rPr lang="en-AU" sz="1000" dirty="0" smtClean="0"/>
              <a:t>)</a:t>
            </a:r>
          </a:p>
          <a:p>
            <a:endParaRPr lang="en-AU" sz="1000" dirty="0"/>
          </a:p>
          <a:p>
            <a:r>
              <a:rPr lang="en-AU" sz="1000" b="1" dirty="0" smtClean="0">
                <a:solidFill>
                  <a:srgbClr val="FF0000"/>
                </a:solidFill>
              </a:rPr>
              <a:t>Outcomes</a:t>
            </a:r>
          </a:p>
          <a:p>
            <a:r>
              <a:rPr lang="en-AU" sz="1000" dirty="0" smtClean="0"/>
              <a:t>MA2-1WM uses appropriate terminology to describe, and symbols to represent, mathematical ideas</a:t>
            </a:r>
          </a:p>
          <a:p>
            <a:r>
              <a:rPr lang="en-AU" sz="1000" dirty="0" smtClean="0"/>
              <a:t>MA2-2WM selects and uses appropriate mental or written strategies, or technology, to solve problems</a:t>
            </a:r>
          </a:p>
          <a:p>
            <a:r>
              <a:rPr lang="en-AU" sz="1000" dirty="0" smtClean="0"/>
              <a:t>MA2-4NA applies place value to order, read and represent numbers of up to five digits</a:t>
            </a:r>
          </a:p>
          <a:p>
            <a:r>
              <a:rPr lang="en-AU" sz="1000" dirty="0" smtClean="0"/>
              <a:t>MA2-5NA uses mental and written strategies for addition and subtraction involving two-, three-, four- and five-digit numbers</a:t>
            </a:r>
          </a:p>
          <a:p>
            <a:r>
              <a:rPr lang="en-AU" sz="1000" dirty="0" smtClean="0"/>
              <a:t>MA2-6NA uses mental and informal written strategies for multiplication and division</a:t>
            </a:r>
          </a:p>
          <a:p>
            <a:r>
              <a:rPr lang="en-AU" sz="1000" dirty="0" smtClean="0"/>
              <a:t>MA2-7NA represents, models and compares commonly used fractions and decimals</a:t>
            </a: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54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18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62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5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78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88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085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718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45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97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43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60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24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4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03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091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FFB0-8EEA-4030-9445-890D50E192E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4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395D44-D0B1-4BA8-8F6C-CEA9E40D009C}" type="datetimeFigureOut">
              <a:rPr lang="en-AU" smtClean="0"/>
              <a:t>13/07/2015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3D8011-BFD9-4B35-8BFB-15AD79E2B2DE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phanie\AppData\Local\Temp\Temp1_csd-chubbycubbypirates1.zip\csd-chubbycubbypirates1\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" y="980728"/>
            <a:ext cx="3515241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51919" y="2060848"/>
            <a:ext cx="51845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is…?</a:t>
            </a:r>
            <a:endParaRPr lang="en-US" sz="4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6" y="188640"/>
            <a:ext cx="1455830" cy="12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1102254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zero</a:t>
            </a:r>
            <a:endParaRPr lang="en-AU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7" y="980728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0685599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5.37</a:t>
            </a:r>
            <a:endParaRPr lang="en-AU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7" y="980728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846137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95143"/>
            <a:ext cx="1042831" cy="1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3995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4350354" y="314421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570762" y="314421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4139952" y="3372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4350932" y="33687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4571506" y="336893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581115" y="35737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4361375" y="357815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4139952" y="35819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7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43121153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2973251"/>
            <a:ext cx="1044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 </a:t>
            </a:r>
            <a:r>
              <a:rPr lang="en-AU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mins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95143"/>
            <a:ext cx="1042831" cy="1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9304348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2973251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Zero point 4</a:t>
            </a:r>
            <a:endParaRPr lang="en-A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95143"/>
            <a:ext cx="1042831" cy="1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9812341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19171"/>
            <a:ext cx="1044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500 cm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95143"/>
            <a:ext cx="1042831" cy="1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9503175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8" y="2812575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1.5 kg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95143"/>
            <a:ext cx="1042831" cy="1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4940326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8" y="2812575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2827881"/>
            <a:ext cx="1044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One and seven tenths</a:t>
            </a:r>
            <a:endParaRPr lang="en-A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6" descr="C:\Users\Stephanie\AppData\Local\Temp\Temp1_csd-se-littlepiratebears1.zip\csd-se-littlepiratebears1\png\b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95143"/>
            <a:ext cx="1042831" cy="1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1245251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decade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09606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1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4681805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09606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 descr="http://www.decodeunicode.org/en/data/glyph/196x196/215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58" y="2996952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3114881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century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09606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9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9010636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=</a:t>
            </a:r>
            <a:endParaRPr lang="en-AU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09606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3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519746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½ </a:t>
            </a:r>
            <a:endParaRPr lang="en-AU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C:\Users\Stephanie\AppData\Local\Temp\Temp2_csd-chubbycubbypirates1.zip\csd-chubbycubbypirates1\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09606"/>
            <a:ext cx="104104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6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3033295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¼ </a:t>
            </a:r>
            <a:endParaRPr lang="en-AU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7" y="980728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7206616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26739" y="2939079"/>
            <a:ext cx="1193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four fifths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7" y="980728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0406918"/>
              </p:ext>
            </p:extLst>
          </p:nvPr>
        </p:nvGraphicFramePr>
        <p:xfrm>
          <a:off x="323528" y="26064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tephanie\AppData\Local\Temp\Temp1_csd-apirateslifeforme1.zip\csd-apirateslifeforme1\a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29" y="2904908"/>
            <a:ext cx="1584173" cy="10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61" y="320383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+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8561" y="198449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-</a:t>
            </a:r>
            <a:endParaRPr lang="en-A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11935" y="1122729"/>
            <a:ext cx="4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Arial Narrow" panose="020B0606020202030204" pitchFamily="34" charset="0"/>
              </a:rPr>
              <a:t>x</a:t>
            </a:r>
            <a:endParaRPr lang="en-AU" sz="32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22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÷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01558" y="3062190"/>
            <a:ext cx="104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0.1  </a:t>
            </a:r>
            <a:endParaRPr lang="en-AU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3" descr="C:\Users\Stephanie\AppData\Local\Temp\Temp1_csd-apirateslifeforme1.zip\csd-apirateslifeforme1\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83">
            <a:off x="160550" y="283861"/>
            <a:ext cx="1297367" cy="11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463250"/>
            <a:ext cx="8673890" cy="1990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5" descr="C:\Users\Stephanie\AppData\Local\Temp\Temp1_csd-se-littlepiratebears1.zip\csd-se-littlepiratebears1\png\b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7" y="980728"/>
            <a:ext cx="1682363" cy="17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B53960409D646B2B73C51C3513D40" ma:contentTypeVersion="0" ma:contentTypeDescription="Create a new document." ma:contentTypeScope="" ma:versionID="270409d1a13911a33a9c497d775593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371E15-C865-4DB3-89C4-632C1874C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8959F9-DCC0-44BE-81BD-B44985BB5E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8D4522-BF42-4CAA-9198-2910C39359AC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294</TotalTime>
  <Words>758</Words>
  <Application>Microsoft Office PowerPoint</Application>
  <PresentationFormat>On-screen Show (4:3)</PresentationFormat>
  <Paragraphs>240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Karen</cp:lastModifiedBy>
  <cp:revision>19</cp:revision>
  <dcterms:created xsi:type="dcterms:W3CDTF">2015-07-09T07:49:44Z</dcterms:created>
  <dcterms:modified xsi:type="dcterms:W3CDTF">2015-07-13T07:27:21Z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0x01010099EB53960409D646B2B73C51C3513D40</vt:lpwstr>
  </property>
</Properties>
</file>