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63" r:id="rId6"/>
    <p:sldId id="270" r:id="rId7"/>
    <p:sldId id="257" r:id="rId8"/>
    <p:sldId id="267" r:id="rId9"/>
    <p:sldId id="260" r:id="rId10"/>
    <p:sldId id="264" r:id="rId11"/>
    <p:sldId id="271" r:id="rId12"/>
    <p:sldId id="265" r:id="rId13"/>
    <p:sldId id="268" r:id="rId14"/>
    <p:sldId id="272" r:id="rId15"/>
    <p:sldId id="269" r:id="rId16"/>
    <p:sldId id="261" r:id="rId17"/>
    <p:sldId id="266" r:id="rId18"/>
    <p:sldId id="26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5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B2E2B-2442-44AB-B526-838AE62215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D362F4F-BD4F-4075-B2E7-AD9054FE7A19}">
      <dgm:prSet phldrT="[Text]"/>
      <dgm:spPr/>
      <dgm:t>
        <a:bodyPr/>
        <a:lstStyle/>
        <a:p>
          <a:r>
            <a:rPr lang="en-AU" dirty="0" smtClean="0"/>
            <a:t>365</a:t>
          </a:r>
          <a:endParaRPr lang="en-AU" dirty="0"/>
        </a:p>
      </dgm:t>
    </dgm:pt>
    <dgm:pt modelId="{075C7D86-40EF-4797-906B-786744E54066}" type="parTrans" cxnId="{5F9407E7-9554-4251-927C-16939B6AED51}">
      <dgm:prSet/>
      <dgm:spPr/>
      <dgm:t>
        <a:bodyPr/>
        <a:lstStyle/>
        <a:p>
          <a:endParaRPr lang="en-AU"/>
        </a:p>
      </dgm:t>
    </dgm:pt>
    <dgm:pt modelId="{2B9E9741-3F4B-4E2E-97BE-D223C1C96110}" type="sibTrans" cxnId="{5F9407E7-9554-4251-927C-16939B6AED51}">
      <dgm:prSet/>
      <dgm:spPr/>
      <dgm:t>
        <a:bodyPr/>
        <a:lstStyle/>
        <a:p>
          <a:endParaRPr lang="en-AU"/>
        </a:p>
      </dgm:t>
    </dgm:pt>
    <dgm:pt modelId="{24EF93EA-A837-45BA-80D1-385098A190B8}">
      <dgm:prSet phldrT="[Text]" custT="1"/>
      <dgm:spPr/>
      <dgm:t>
        <a:bodyPr/>
        <a:lstStyle/>
        <a:p>
          <a:r>
            <a:rPr lang="en-AU" sz="1200" dirty="0" smtClean="0"/>
            <a:t>Base 10</a:t>
          </a:r>
          <a:endParaRPr lang="en-AU" sz="1200" dirty="0"/>
        </a:p>
      </dgm:t>
    </dgm:pt>
    <dgm:pt modelId="{0C1AA9B6-EB6D-429F-B003-54F55C336CD5}" type="parTrans" cxnId="{37C84C53-93D3-4BDA-89CA-9E0983F9B1BF}">
      <dgm:prSet/>
      <dgm:spPr/>
      <dgm:t>
        <a:bodyPr/>
        <a:lstStyle/>
        <a:p>
          <a:endParaRPr lang="en-AU"/>
        </a:p>
      </dgm:t>
    </dgm:pt>
    <dgm:pt modelId="{DA2B9D8F-977E-4758-A036-2E8517E5765B}" type="sibTrans" cxnId="{37C84C53-93D3-4BDA-89CA-9E0983F9B1BF}">
      <dgm:prSet/>
      <dgm:spPr/>
      <dgm:t>
        <a:bodyPr/>
        <a:lstStyle/>
        <a:p>
          <a:endParaRPr lang="en-AU"/>
        </a:p>
      </dgm:t>
    </dgm:pt>
    <dgm:pt modelId="{219BB203-2D7B-4E43-AA1F-3EED0C082826}">
      <dgm:prSet phldrT="[Text]" custT="1"/>
      <dgm:spPr/>
      <dgm:t>
        <a:bodyPr/>
        <a:lstStyle/>
        <a:p>
          <a:r>
            <a:rPr lang="en-AU" sz="2000" dirty="0" smtClean="0"/>
            <a:t>300 + 65</a:t>
          </a:r>
          <a:endParaRPr lang="en-AU" sz="2000" dirty="0"/>
        </a:p>
      </dgm:t>
    </dgm:pt>
    <dgm:pt modelId="{6B48D205-414C-46E6-95DF-D9A70CF65E74}" type="parTrans" cxnId="{B1DD3171-5438-47E2-BEC1-D00D847A48CC}">
      <dgm:prSet/>
      <dgm:spPr/>
      <dgm:t>
        <a:bodyPr/>
        <a:lstStyle/>
        <a:p>
          <a:endParaRPr lang="en-AU"/>
        </a:p>
      </dgm:t>
    </dgm:pt>
    <dgm:pt modelId="{997DB60A-55AD-44C5-9919-76B723B095B3}" type="sibTrans" cxnId="{B1DD3171-5438-47E2-BEC1-D00D847A48CC}">
      <dgm:prSet/>
      <dgm:spPr/>
      <dgm:t>
        <a:bodyPr/>
        <a:lstStyle/>
        <a:p>
          <a:endParaRPr lang="en-AU"/>
        </a:p>
      </dgm:t>
    </dgm:pt>
    <dgm:pt modelId="{80A1D8A1-78F3-4004-A0EE-5F48A34F59E9}">
      <dgm:prSet phldrT="[Text]" custT="1"/>
      <dgm:spPr/>
      <dgm:t>
        <a:bodyPr/>
        <a:lstStyle/>
        <a:p>
          <a:r>
            <a:rPr lang="en-AU" sz="2000" dirty="0" smtClean="0"/>
            <a:t>Three hundred and sixty – five</a:t>
          </a:r>
          <a:endParaRPr lang="en-AU" sz="2000" dirty="0"/>
        </a:p>
      </dgm:t>
    </dgm:pt>
    <dgm:pt modelId="{08C634B9-985D-4AA1-A5F5-80EA77FCADDA}" type="parTrans" cxnId="{5A57B5D5-EE4B-468E-9E22-2F359970BBE4}">
      <dgm:prSet/>
      <dgm:spPr/>
      <dgm:t>
        <a:bodyPr/>
        <a:lstStyle/>
        <a:p>
          <a:endParaRPr lang="en-AU"/>
        </a:p>
      </dgm:t>
    </dgm:pt>
    <dgm:pt modelId="{3CB9E2BF-D01E-4EFE-BDFF-D49C66A338D2}" type="sibTrans" cxnId="{5A57B5D5-EE4B-468E-9E22-2F359970BBE4}">
      <dgm:prSet/>
      <dgm:spPr/>
      <dgm:t>
        <a:bodyPr/>
        <a:lstStyle/>
        <a:p>
          <a:endParaRPr lang="en-AU"/>
        </a:p>
      </dgm:t>
    </dgm:pt>
    <dgm:pt modelId="{800AE55E-1C07-408D-A97A-E222ADF36396}">
      <dgm:prSet phldrT="[Text]" custT="1"/>
      <dgm:spPr/>
      <dgm:t>
        <a:bodyPr/>
        <a:lstStyle/>
        <a:p>
          <a:r>
            <a:rPr lang="en-AU" sz="2000" dirty="0" smtClean="0"/>
            <a:t>300 + 60 + 5</a:t>
          </a:r>
          <a:endParaRPr lang="en-AU" sz="2000" dirty="0"/>
        </a:p>
      </dgm:t>
    </dgm:pt>
    <dgm:pt modelId="{B914CE69-B083-4503-939A-672AB621C914}" type="sibTrans" cxnId="{0EF5527D-773C-46AC-A020-76666CC9B46D}">
      <dgm:prSet/>
      <dgm:spPr/>
      <dgm:t>
        <a:bodyPr/>
        <a:lstStyle/>
        <a:p>
          <a:endParaRPr lang="en-AU"/>
        </a:p>
      </dgm:t>
    </dgm:pt>
    <dgm:pt modelId="{A86194AE-6FB1-494B-8FBE-107926D3B235}" type="parTrans" cxnId="{0EF5527D-773C-46AC-A020-76666CC9B46D}">
      <dgm:prSet/>
      <dgm:spPr/>
      <dgm:t>
        <a:bodyPr/>
        <a:lstStyle/>
        <a:p>
          <a:endParaRPr lang="en-AU"/>
        </a:p>
      </dgm:t>
    </dgm:pt>
    <dgm:pt modelId="{7CA5243C-57EC-4150-95AD-1D34EFADD672}">
      <dgm:prSet phldrT="[Text]" custT="1"/>
      <dgm:spPr/>
      <dgm:t>
        <a:bodyPr/>
        <a:lstStyle/>
        <a:p>
          <a:r>
            <a:rPr lang="en-AU" sz="2000" dirty="0" smtClean="0"/>
            <a:t>3 hundreds, 6 tens and five ones</a:t>
          </a:r>
          <a:endParaRPr lang="en-AU" sz="2000" dirty="0"/>
        </a:p>
      </dgm:t>
    </dgm:pt>
    <dgm:pt modelId="{D6762142-BE28-49EB-8CB1-06332498DB55}" type="parTrans" cxnId="{054841A0-A096-4F30-AE8A-9A2CC6C89258}">
      <dgm:prSet/>
      <dgm:spPr/>
      <dgm:t>
        <a:bodyPr/>
        <a:lstStyle/>
        <a:p>
          <a:endParaRPr lang="en-AU"/>
        </a:p>
      </dgm:t>
    </dgm:pt>
    <dgm:pt modelId="{A3AA839D-A6F8-454C-A366-C8BDB79BF55E}" type="sibTrans" cxnId="{054841A0-A096-4F30-AE8A-9A2CC6C89258}">
      <dgm:prSet/>
      <dgm:spPr/>
      <dgm:t>
        <a:bodyPr/>
        <a:lstStyle/>
        <a:p>
          <a:endParaRPr lang="en-AU"/>
        </a:p>
      </dgm:t>
    </dgm:pt>
    <dgm:pt modelId="{90279632-4B87-40EE-BE1A-C24721714594}" type="pres">
      <dgm:prSet presAssocID="{D6DB2E2B-2442-44AB-B526-838AE62215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4FB4110-1896-4053-82F1-4A143B048024}" type="pres">
      <dgm:prSet presAssocID="{AD362F4F-BD4F-4075-B2E7-AD9054FE7A19}" presName="centerShape" presStyleLbl="node0" presStyleIdx="0" presStyleCnt="1" custLinFactNeighborX="14263" custLinFactNeighborY="6832"/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193844C-21D6-426D-A61F-DE492FE8DBFB}" type="pres">
      <dgm:prSet presAssocID="{0C1AA9B6-EB6D-429F-B003-54F55C336CD5}" presName="Name9" presStyleLbl="parChTrans1D2" presStyleIdx="0" presStyleCnt="5"/>
      <dgm:spPr/>
      <dgm:t>
        <a:bodyPr/>
        <a:lstStyle/>
        <a:p>
          <a:endParaRPr lang="en-AU"/>
        </a:p>
      </dgm:t>
    </dgm:pt>
    <dgm:pt modelId="{1B0BC2F9-57A7-44C5-A257-093D1B54C28F}" type="pres">
      <dgm:prSet presAssocID="{0C1AA9B6-EB6D-429F-B003-54F55C336CD5}" presName="connTx" presStyleLbl="parChTrans1D2" presStyleIdx="0" presStyleCnt="5"/>
      <dgm:spPr/>
      <dgm:t>
        <a:bodyPr/>
        <a:lstStyle/>
        <a:p>
          <a:endParaRPr lang="en-AU"/>
        </a:p>
      </dgm:t>
    </dgm:pt>
    <dgm:pt modelId="{9BE9053A-2BB5-432D-91D8-34CAF83BE216}" type="pres">
      <dgm:prSet presAssocID="{24EF93EA-A837-45BA-80D1-385098A190B8}" presName="node" presStyleLbl="node1" presStyleIdx="0" presStyleCnt="5" custScaleX="531431" custRadScaleRad="95803" custRadScaleInc="-378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B0DA945F-77DD-4DA7-94C7-D0E2286F7CB6}" type="pres">
      <dgm:prSet presAssocID="{A86194AE-6FB1-494B-8FBE-107926D3B235}" presName="Name9" presStyleLbl="parChTrans1D2" presStyleIdx="1" presStyleCnt="5"/>
      <dgm:spPr/>
      <dgm:t>
        <a:bodyPr/>
        <a:lstStyle/>
        <a:p>
          <a:endParaRPr lang="en-AU"/>
        </a:p>
      </dgm:t>
    </dgm:pt>
    <dgm:pt modelId="{AC053066-B638-4EF0-BF1F-37C747622B55}" type="pres">
      <dgm:prSet presAssocID="{A86194AE-6FB1-494B-8FBE-107926D3B235}" presName="connTx" presStyleLbl="parChTrans1D2" presStyleIdx="1" presStyleCnt="5"/>
      <dgm:spPr/>
      <dgm:t>
        <a:bodyPr/>
        <a:lstStyle/>
        <a:p>
          <a:endParaRPr lang="en-AU"/>
        </a:p>
      </dgm:t>
    </dgm:pt>
    <dgm:pt modelId="{7F9FB492-590A-44F9-B7D2-82CD72E082D2}" type="pres">
      <dgm:prSet presAssocID="{800AE55E-1C07-408D-A97A-E222ADF36396}" presName="node" presStyleLbl="node1" presStyleIdx="1" presStyleCnt="5" custScaleX="311834" custScaleY="50670" custRadScaleRad="238262" custRadScaleInc="72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54D1CAC-02DD-4DE4-A4E0-47BB9F08A8E0}" type="pres">
      <dgm:prSet presAssocID="{6B48D205-414C-46E6-95DF-D9A70CF65E74}" presName="Name9" presStyleLbl="parChTrans1D2" presStyleIdx="2" presStyleCnt="5"/>
      <dgm:spPr/>
      <dgm:t>
        <a:bodyPr/>
        <a:lstStyle/>
        <a:p>
          <a:endParaRPr lang="en-AU"/>
        </a:p>
      </dgm:t>
    </dgm:pt>
    <dgm:pt modelId="{9114F2A1-F978-41AD-8DB7-E777703DD159}" type="pres">
      <dgm:prSet presAssocID="{6B48D205-414C-46E6-95DF-D9A70CF65E74}" presName="connTx" presStyleLbl="parChTrans1D2" presStyleIdx="2" presStyleCnt="5"/>
      <dgm:spPr/>
      <dgm:t>
        <a:bodyPr/>
        <a:lstStyle/>
        <a:p>
          <a:endParaRPr lang="en-AU"/>
        </a:p>
      </dgm:t>
    </dgm:pt>
    <dgm:pt modelId="{E633DE70-425C-49F8-A099-106B6A0DD752}" type="pres">
      <dgm:prSet presAssocID="{219BB203-2D7B-4E43-AA1F-3EED0C082826}" presName="node" presStyleLbl="node1" presStyleIdx="2" presStyleCnt="5" custScaleX="194456" custScaleY="38030" custRadScaleRad="111791" custRadScaleInc="273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7CC51AF-F8F7-4A1D-99FC-530417CDEC22}" type="pres">
      <dgm:prSet presAssocID="{08C634B9-985D-4AA1-A5F5-80EA77FCADDA}" presName="Name9" presStyleLbl="parChTrans1D2" presStyleIdx="3" presStyleCnt="5"/>
      <dgm:spPr/>
      <dgm:t>
        <a:bodyPr/>
        <a:lstStyle/>
        <a:p>
          <a:endParaRPr lang="en-AU"/>
        </a:p>
      </dgm:t>
    </dgm:pt>
    <dgm:pt modelId="{8B88F258-C575-46EF-9228-F10EAF5328A6}" type="pres">
      <dgm:prSet presAssocID="{08C634B9-985D-4AA1-A5F5-80EA77FCADDA}" presName="connTx" presStyleLbl="parChTrans1D2" presStyleIdx="3" presStyleCnt="5"/>
      <dgm:spPr/>
      <dgm:t>
        <a:bodyPr/>
        <a:lstStyle/>
        <a:p>
          <a:endParaRPr lang="en-AU"/>
        </a:p>
      </dgm:t>
    </dgm:pt>
    <dgm:pt modelId="{D5D2D3FC-D3EE-45C5-B27C-15FEB93EF218}" type="pres">
      <dgm:prSet presAssocID="{80A1D8A1-78F3-4004-A0EE-5F48A34F59E9}" presName="node" presStyleLbl="node1" presStyleIdx="3" presStyleCnt="5" custScaleX="342819" custScaleY="99618" custRadScaleRad="264350" custRadScaleInc="1035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2275032F-095C-4F37-82B5-E35FE607FB04}" type="pres">
      <dgm:prSet presAssocID="{D6762142-BE28-49EB-8CB1-06332498DB55}" presName="Name9" presStyleLbl="parChTrans1D2" presStyleIdx="4" presStyleCnt="5"/>
      <dgm:spPr/>
      <dgm:t>
        <a:bodyPr/>
        <a:lstStyle/>
        <a:p>
          <a:endParaRPr lang="en-AU"/>
        </a:p>
      </dgm:t>
    </dgm:pt>
    <dgm:pt modelId="{12755E6D-784A-4359-80B1-B9ECE055D637}" type="pres">
      <dgm:prSet presAssocID="{D6762142-BE28-49EB-8CB1-06332498DB55}" presName="connTx" presStyleLbl="parChTrans1D2" presStyleIdx="4" presStyleCnt="5"/>
      <dgm:spPr/>
      <dgm:t>
        <a:bodyPr/>
        <a:lstStyle/>
        <a:p>
          <a:endParaRPr lang="en-AU"/>
        </a:p>
      </dgm:t>
    </dgm:pt>
    <dgm:pt modelId="{6723C31F-68FD-4C6E-82F4-B9BE53A551C0}" type="pres">
      <dgm:prSet presAssocID="{7CA5243C-57EC-4150-95AD-1D34EFADD672}" presName="node" presStyleLbl="node1" presStyleIdx="4" presStyleCnt="5" custScaleX="576413" custScaleY="55748" custRadScaleRad="285824" custRadScaleInc="-385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E0172B04-AF08-4957-BDED-B3EC29A30A07}" type="presOf" srcId="{800AE55E-1C07-408D-A97A-E222ADF36396}" destId="{7F9FB492-590A-44F9-B7D2-82CD72E082D2}" srcOrd="0" destOrd="0" presId="urn:microsoft.com/office/officeart/2005/8/layout/radial1"/>
    <dgm:cxn modelId="{7B377B83-E6AC-4DD9-9A43-37A604435668}" type="presOf" srcId="{08C634B9-985D-4AA1-A5F5-80EA77FCADDA}" destId="{8B88F258-C575-46EF-9228-F10EAF5328A6}" srcOrd="1" destOrd="0" presId="urn:microsoft.com/office/officeart/2005/8/layout/radial1"/>
    <dgm:cxn modelId="{A710BC9C-501B-46FA-B89C-DF28E15C51F5}" type="presOf" srcId="{D6762142-BE28-49EB-8CB1-06332498DB55}" destId="{2275032F-095C-4F37-82B5-E35FE607FB04}" srcOrd="0" destOrd="0" presId="urn:microsoft.com/office/officeart/2005/8/layout/radial1"/>
    <dgm:cxn modelId="{3662C9E1-C06E-4CFE-A175-2FF09772A2FF}" type="presOf" srcId="{6B48D205-414C-46E6-95DF-D9A70CF65E74}" destId="{9114F2A1-F978-41AD-8DB7-E777703DD159}" srcOrd="1" destOrd="0" presId="urn:microsoft.com/office/officeart/2005/8/layout/radial1"/>
    <dgm:cxn modelId="{3FA904E0-1FB7-49EE-BAB5-30D4D752D259}" type="presOf" srcId="{24EF93EA-A837-45BA-80D1-385098A190B8}" destId="{9BE9053A-2BB5-432D-91D8-34CAF83BE216}" srcOrd="0" destOrd="0" presId="urn:microsoft.com/office/officeart/2005/8/layout/radial1"/>
    <dgm:cxn modelId="{B1DD3171-5438-47E2-BEC1-D00D847A48CC}" srcId="{AD362F4F-BD4F-4075-B2E7-AD9054FE7A19}" destId="{219BB203-2D7B-4E43-AA1F-3EED0C082826}" srcOrd="2" destOrd="0" parTransId="{6B48D205-414C-46E6-95DF-D9A70CF65E74}" sibTransId="{997DB60A-55AD-44C5-9919-76B723B095B3}"/>
    <dgm:cxn modelId="{2F5A8C57-CB0D-4AE6-8094-CBD1CBB5A1F8}" type="presOf" srcId="{219BB203-2D7B-4E43-AA1F-3EED0C082826}" destId="{E633DE70-425C-49F8-A099-106B6A0DD752}" srcOrd="0" destOrd="0" presId="urn:microsoft.com/office/officeart/2005/8/layout/radial1"/>
    <dgm:cxn modelId="{0EF5527D-773C-46AC-A020-76666CC9B46D}" srcId="{AD362F4F-BD4F-4075-B2E7-AD9054FE7A19}" destId="{800AE55E-1C07-408D-A97A-E222ADF36396}" srcOrd="1" destOrd="0" parTransId="{A86194AE-6FB1-494B-8FBE-107926D3B235}" sibTransId="{B914CE69-B083-4503-939A-672AB621C914}"/>
    <dgm:cxn modelId="{1CBD1881-C852-4620-95C6-9899F671DD67}" type="presOf" srcId="{7CA5243C-57EC-4150-95AD-1D34EFADD672}" destId="{6723C31F-68FD-4C6E-82F4-B9BE53A551C0}" srcOrd="0" destOrd="0" presId="urn:microsoft.com/office/officeart/2005/8/layout/radial1"/>
    <dgm:cxn modelId="{5F9407E7-9554-4251-927C-16939B6AED51}" srcId="{D6DB2E2B-2442-44AB-B526-838AE62215CC}" destId="{AD362F4F-BD4F-4075-B2E7-AD9054FE7A19}" srcOrd="0" destOrd="0" parTransId="{075C7D86-40EF-4797-906B-786744E54066}" sibTransId="{2B9E9741-3F4B-4E2E-97BE-D223C1C96110}"/>
    <dgm:cxn modelId="{C3253FF0-425E-4DB3-B45B-CAD8660C05E5}" type="presOf" srcId="{0C1AA9B6-EB6D-429F-B003-54F55C336CD5}" destId="{1B0BC2F9-57A7-44C5-A257-093D1B54C28F}" srcOrd="1" destOrd="0" presId="urn:microsoft.com/office/officeart/2005/8/layout/radial1"/>
    <dgm:cxn modelId="{955AA80E-7BBB-4242-8DFC-E90F1EAE4B87}" type="presOf" srcId="{08C634B9-985D-4AA1-A5F5-80EA77FCADDA}" destId="{77CC51AF-F8F7-4A1D-99FC-530417CDEC22}" srcOrd="0" destOrd="0" presId="urn:microsoft.com/office/officeart/2005/8/layout/radial1"/>
    <dgm:cxn modelId="{7A0D08AE-084A-4181-A7D5-C50C0102BD4D}" type="presOf" srcId="{6B48D205-414C-46E6-95DF-D9A70CF65E74}" destId="{D54D1CAC-02DD-4DE4-A4E0-47BB9F08A8E0}" srcOrd="0" destOrd="0" presId="urn:microsoft.com/office/officeart/2005/8/layout/radial1"/>
    <dgm:cxn modelId="{A1FDEE0E-0091-4492-876D-28DDEBA9CF7F}" type="presOf" srcId="{D6DB2E2B-2442-44AB-B526-838AE62215CC}" destId="{90279632-4B87-40EE-BE1A-C24721714594}" srcOrd="0" destOrd="0" presId="urn:microsoft.com/office/officeart/2005/8/layout/radial1"/>
    <dgm:cxn modelId="{37C84C53-93D3-4BDA-89CA-9E0983F9B1BF}" srcId="{AD362F4F-BD4F-4075-B2E7-AD9054FE7A19}" destId="{24EF93EA-A837-45BA-80D1-385098A190B8}" srcOrd="0" destOrd="0" parTransId="{0C1AA9B6-EB6D-429F-B003-54F55C336CD5}" sibTransId="{DA2B9D8F-977E-4758-A036-2E8517E5765B}"/>
    <dgm:cxn modelId="{1077D687-25FA-403C-AB94-6414D428CB1E}" type="presOf" srcId="{A86194AE-6FB1-494B-8FBE-107926D3B235}" destId="{AC053066-B638-4EF0-BF1F-37C747622B55}" srcOrd="1" destOrd="0" presId="urn:microsoft.com/office/officeart/2005/8/layout/radial1"/>
    <dgm:cxn modelId="{1DCFB5BC-F250-4F5E-BDF9-AE51DF5218A0}" type="presOf" srcId="{0C1AA9B6-EB6D-429F-B003-54F55C336CD5}" destId="{1193844C-21D6-426D-A61F-DE492FE8DBFB}" srcOrd="0" destOrd="0" presId="urn:microsoft.com/office/officeart/2005/8/layout/radial1"/>
    <dgm:cxn modelId="{054841A0-A096-4F30-AE8A-9A2CC6C89258}" srcId="{AD362F4F-BD4F-4075-B2E7-AD9054FE7A19}" destId="{7CA5243C-57EC-4150-95AD-1D34EFADD672}" srcOrd="4" destOrd="0" parTransId="{D6762142-BE28-49EB-8CB1-06332498DB55}" sibTransId="{A3AA839D-A6F8-454C-A366-C8BDB79BF55E}"/>
    <dgm:cxn modelId="{8C3B2685-53E3-4EC6-AEB1-A210496600FF}" type="presOf" srcId="{D6762142-BE28-49EB-8CB1-06332498DB55}" destId="{12755E6D-784A-4359-80B1-B9ECE055D637}" srcOrd="1" destOrd="0" presId="urn:microsoft.com/office/officeart/2005/8/layout/radial1"/>
    <dgm:cxn modelId="{5A57B5D5-EE4B-468E-9E22-2F359970BBE4}" srcId="{AD362F4F-BD4F-4075-B2E7-AD9054FE7A19}" destId="{80A1D8A1-78F3-4004-A0EE-5F48A34F59E9}" srcOrd="3" destOrd="0" parTransId="{08C634B9-985D-4AA1-A5F5-80EA77FCADDA}" sibTransId="{3CB9E2BF-D01E-4EFE-BDFF-D49C66A338D2}"/>
    <dgm:cxn modelId="{B0C11173-8DB5-4060-8ACF-7B8A2E9B82F8}" type="presOf" srcId="{A86194AE-6FB1-494B-8FBE-107926D3B235}" destId="{B0DA945F-77DD-4DA7-94C7-D0E2286F7CB6}" srcOrd="0" destOrd="0" presId="urn:microsoft.com/office/officeart/2005/8/layout/radial1"/>
    <dgm:cxn modelId="{497BF649-4882-4C90-A4DD-3F33612C4B30}" type="presOf" srcId="{AD362F4F-BD4F-4075-B2E7-AD9054FE7A19}" destId="{F4FB4110-1896-4053-82F1-4A143B048024}" srcOrd="0" destOrd="0" presId="urn:microsoft.com/office/officeart/2005/8/layout/radial1"/>
    <dgm:cxn modelId="{2D807BE7-81DE-461D-8079-5E1649C78B3E}" type="presOf" srcId="{80A1D8A1-78F3-4004-A0EE-5F48A34F59E9}" destId="{D5D2D3FC-D3EE-45C5-B27C-15FEB93EF218}" srcOrd="0" destOrd="0" presId="urn:microsoft.com/office/officeart/2005/8/layout/radial1"/>
    <dgm:cxn modelId="{AB528107-EA5B-4E2C-A97F-E17C5CACC33C}" type="presParOf" srcId="{90279632-4B87-40EE-BE1A-C24721714594}" destId="{F4FB4110-1896-4053-82F1-4A143B048024}" srcOrd="0" destOrd="0" presId="urn:microsoft.com/office/officeart/2005/8/layout/radial1"/>
    <dgm:cxn modelId="{436B95F7-36AD-4246-A7BB-11AFAC1E5E29}" type="presParOf" srcId="{90279632-4B87-40EE-BE1A-C24721714594}" destId="{1193844C-21D6-426D-A61F-DE492FE8DBFB}" srcOrd="1" destOrd="0" presId="urn:microsoft.com/office/officeart/2005/8/layout/radial1"/>
    <dgm:cxn modelId="{208CD5F8-3123-42E1-BEE3-93696FC64175}" type="presParOf" srcId="{1193844C-21D6-426D-A61F-DE492FE8DBFB}" destId="{1B0BC2F9-57A7-44C5-A257-093D1B54C28F}" srcOrd="0" destOrd="0" presId="urn:microsoft.com/office/officeart/2005/8/layout/radial1"/>
    <dgm:cxn modelId="{52182956-5FBF-4A56-B0F2-8C403B99C9CA}" type="presParOf" srcId="{90279632-4B87-40EE-BE1A-C24721714594}" destId="{9BE9053A-2BB5-432D-91D8-34CAF83BE216}" srcOrd="2" destOrd="0" presId="urn:microsoft.com/office/officeart/2005/8/layout/radial1"/>
    <dgm:cxn modelId="{8E5C48CD-D658-4C68-9C65-BEF998C72DA1}" type="presParOf" srcId="{90279632-4B87-40EE-BE1A-C24721714594}" destId="{B0DA945F-77DD-4DA7-94C7-D0E2286F7CB6}" srcOrd="3" destOrd="0" presId="urn:microsoft.com/office/officeart/2005/8/layout/radial1"/>
    <dgm:cxn modelId="{EA2E3A82-1B93-4AEA-8941-F519AB1E4FA2}" type="presParOf" srcId="{B0DA945F-77DD-4DA7-94C7-D0E2286F7CB6}" destId="{AC053066-B638-4EF0-BF1F-37C747622B55}" srcOrd="0" destOrd="0" presId="urn:microsoft.com/office/officeart/2005/8/layout/radial1"/>
    <dgm:cxn modelId="{2C1DB68E-B82A-482C-BC00-4F3A3D0FC22B}" type="presParOf" srcId="{90279632-4B87-40EE-BE1A-C24721714594}" destId="{7F9FB492-590A-44F9-B7D2-82CD72E082D2}" srcOrd="4" destOrd="0" presId="urn:microsoft.com/office/officeart/2005/8/layout/radial1"/>
    <dgm:cxn modelId="{E4FE97FC-7E8E-4225-BDE7-4250367212C9}" type="presParOf" srcId="{90279632-4B87-40EE-BE1A-C24721714594}" destId="{D54D1CAC-02DD-4DE4-A4E0-47BB9F08A8E0}" srcOrd="5" destOrd="0" presId="urn:microsoft.com/office/officeart/2005/8/layout/radial1"/>
    <dgm:cxn modelId="{71CCAF84-C515-4CCB-B38A-34061BF48F44}" type="presParOf" srcId="{D54D1CAC-02DD-4DE4-A4E0-47BB9F08A8E0}" destId="{9114F2A1-F978-41AD-8DB7-E777703DD159}" srcOrd="0" destOrd="0" presId="urn:microsoft.com/office/officeart/2005/8/layout/radial1"/>
    <dgm:cxn modelId="{1E9BC0BC-F245-407A-A71F-EE51E11D3813}" type="presParOf" srcId="{90279632-4B87-40EE-BE1A-C24721714594}" destId="{E633DE70-425C-49F8-A099-106B6A0DD752}" srcOrd="6" destOrd="0" presId="urn:microsoft.com/office/officeart/2005/8/layout/radial1"/>
    <dgm:cxn modelId="{B54A97D0-D734-41CC-BC4D-3F155B8847AE}" type="presParOf" srcId="{90279632-4B87-40EE-BE1A-C24721714594}" destId="{77CC51AF-F8F7-4A1D-99FC-530417CDEC22}" srcOrd="7" destOrd="0" presId="urn:microsoft.com/office/officeart/2005/8/layout/radial1"/>
    <dgm:cxn modelId="{458BBAD1-B2A1-446D-B6B1-53A0A1B404B3}" type="presParOf" srcId="{77CC51AF-F8F7-4A1D-99FC-530417CDEC22}" destId="{8B88F258-C575-46EF-9228-F10EAF5328A6}" srcOrd="0" destOrd="0" presId="urn:microsoft.com/office/officeart/2005/8/layout/radial1"/>
    <dgm:cxn modelId="{53F02CEC-91A6-444B-A570-A807DF79273F}" type="presParOf" srcId="{90279632-4B87-40EE-BE1A-C24721714594}" destId="{D5D2D3FC-D3EE-45C5-B27C-15FEB93EF218}" srcOrd="8" destOrd="0" presId="urn:microsoft.com/office/officeart/2005/8/layout/radial1"/>
    <dgm:cxn modelId="{A30B1843-FA64-463B-94D7-2E5864950210}" type="presParOf" srcId="{90279632-4B87-40EE-BE1A-C24721714594}" destId="{2275032F-095C-4F37-82B5-E35FE607FB04}" srcOrd="9" destOrd="0" presId="urn:microsoft.com/office/officeart/2005/8/layout/radial1"/>
    <dgm:cxn modelId="{3342F2E4-EBBB-47D0-9E37-ECED67E12890}" type="presParOf" srcId="{2275032F-095C-4F37-82B5-E35FE607FB04}" destId="{12755E6D-784A-4359-80B1-B9ECE055D637}" srcOrd="0" destOrd="0" presId="urn:microsoft.com/office/officeart/2005/8/layout/radial1"/>
    <dgm:cxn modelId="{A9E924BD-3453-440D-9EB8-129E18F76A9A}" type="presParOf" srcId="{90279632-4B87-40EE-BE1A-C24721714594}" destId="{6723C31F-68FD-4C6E-82F4-B9BE53A551C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DB2E2B-2442-44AB-B526-838AE62215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D362F4F-BD4F-4075-B2E7-AD9054FE7A19}">
      <dgm:prSet phldrT="[Text]"/>
      <dgm:spPr/>
      <dgm:t>
        <a:bodyPr/>
        <a:lstStyle/>
        <a:p>
          <a:r>
            <a:rPr lang="en-AU" dirty="0" smtClean="0"/>
            <a:t>365</a:t>
          </a:r>
          <a:endParaRPr lang="en-AU" dirty="0"/>
        </a:p>
      </dgm:t>
    </dgm:pt>
    <dgm:pt modelId="{075C7D86-40EF-4797-906B-786744E54066}" type="parTrans" cxnId="{5F9407E7-9554-4251-927C-16939B6AED51}">
      <dgm:prSet/>
      <dgm:spPr/>
      <dgm:t>
        <a:bodyPr/>
        <a:lstStyle/>
        <a:p>
          <a:endParaRPr lang="en-AU"/>
        </a:p>
      </dgm:t>
    </dgm:pt>
    <dgm:pt modelId="{2B9E9741-3F4B-4E2E-97BE-D223C1C96110}" type="sibTrans" cxnId="{5F9407E7-9554-4251-927C-16939B6AED51}">
      <dgm:prSet/>
      <dgm:spPr/>
      <dgm:t>
        <a:bodyPr/>
        <a:lstStyle/>
        <a:p>
          <a:endParaRPr lang="en-AU"/>
        </a:p>
      </dgm:t>
    </dgm:pt>
    <dgm:pt modelId="{24EF93EA-A837-45BA-80D1-385098A190B8}">
      <dgm:prSet phldrT="[Text]" custT="1"/>
      <dgm:spPr/>
      <dgm:t>
        <a:bodyPr/>
        <a:lstStyle/>
        <a:p>
          <a:r>
            <a:rPr lang="en-AU" sz="1200" dirty="0" smtClean="0"/>
            <a:t>Base 10</a:t>
          </a:r>
          <a:endParaRPr lang="en-AU" sz="1200" dirty="0"/>
        </a:p>
      </dgm:t>
    </dgm:pt>
    <dgm:pt modelId="{0C1AA9B6-EB6D-429F-B003-54F55C336CD5}" type="parTrans" cxnId="{37C84C53-93D3-4BDA-89CA-9E0983F9B1BF}">
      <dgm:prSet/>
      <dgm:spPr/>
      <dgm:t>
        <a:bodyPr/>
        <a:lstStyle/>
        <a:p>
          <a:endParaRPr lang="en-AU"/>
        </a:p>
      </dgm:t>
    </dgm:pt>
    <dgm:pt modelId="{DA2B9D8F-977E-4758-A036-2E8517E5765B}" type="sibTrans" cxnId="{37C84C53-93D3-4BDA-89CA-9E0983F9B1BF}">
      <dgm:prSet/>
      <dgm:spPr/>
      <dgm:t>
        <a:bodyPr/>
        <a:lstStyle/>
        <a:p>
          <a:endParaRPr lang="en-AU"/>
        </a:p>
      </dgm:t>
    </dgm:pt>
    <dgm:pt modelId="{219BB203-2D7B-4E43-AA1F-3EED0C082826}">
      <dgm:prSet phldrT="[Text]" custT="1"/>
      <dgm:spPr/>
      <dgm:t>
        <a:bodyPr/>
        <a:lstStyle/>
        <a:p>
          <a:r>
            <a:rPr lang="en-AU" sz="2000" dirty="0" smtClean="0"/>
            <a:t>300 + 65</a:t>
          </a:r>
          <a:endParaRPr lang="en-AU" sz="2000" dirty="0"/>
        </a:p>
      </dgm:t>
    </dgm:pt>
    <dgm:pt modelId="{6B48D205-414C-46E6-95DF-D9A70CF65E74}" type="parTrans" cxnId="{B1DD3171-5438-47E2-BEC1-D00D847A48CC}">
      <dgm:prSet/>
      <dgm:spPr/>
      <dgm:t>
        <a:bodyPr/>
        <a:lstStyle/>
        <a:p>
          <a:endParaRPr lang="en-AU"/>
        </a:p>
      </dgm:t>
    </dgm:pt>
    <dgm:pt modelId="{997DB60A-55AD-44C5-9919-76B723B095B3}" type="sibTrans" cxnId="{B1DD3171-5438-47E2-BEC1-D00D847A48CC}">
      <dgm:prSet/>
      <dgm:spPr/>
      <dgm:t>
        <a:bodyPr/>
        <a:lstStyle/>
        <a:p>
          <a:endParaRPr lang="en-AU"/>
        </a:p>
      </dgm:t>
    </dgm:pt>
    <dgm:pt modelId="{80A1D8A1-78F3-4004-A0EE-5F48A34F59E9}">
      <dgm:prSet phldrT="[Text]" custT="1"/>
      <dgm:spPr/>
      <dgm:t>
        <a:bodyPr/>
        <a:lstStyle/>
        <a:p>
          <a:r>
            <a:rPr lang="en-AU" sz="2000" dirty="0" smtClean="0"/>
            <a:t>Three hundred and sixty – five</a:t>
          </a:r>
          <a:endParaRPr lang="en-AU" sz="2000" dirty="0"/>
        </a:p>
      </dgm:t>
    </dgm:pt>
    <dgm:pt modelId="{08C634B9-985D-4AA1-A5F5-80EA77FCADDA}" type="parTrans" cxnId="{5A57B5D5-EE4B-468E-9E22-2F359970BBE4}">
      <dgm:prSet/>
      <dgm:spPr/>
      <dgm:t>
        <a:bodyPr/>
        <a:lstStyle/>
        <a:p>
          <a:endParaRPr lang="en-AU"/>
        </a:p>
      </dgm:t>
    </dgm:pt>
    <dgm:pt modelId="{3CB9E2BF-D01E-4EFE-BDFF-D49C66A338D2}" type="sibTrans" cxnId="{5A57B5D5-EE4B-468E-9E22-2F359970BBE4}">
      <dgm:prSet/>
      <dgm:spPr/>
      <dgm:t>
        <a:bodyPr/>
        <a:lstStyle/>
        <a:p>
          <a:endParaRPr lang="en-AU"/>
        </a:p>
      </dgm:t>
    </dgm:pt>
    <dgm:pt modelId="{800AE55E-1C07-408D-A97A-E222ADF36396}">
      <dgm:prSet phldrT="[Text]" custT="1"/>
      <dgm:spPr/>
      <dgm:t>
        <a:bodyPr/>
        <a:lstStyle/>
        <a:p>
          <a:r>
            <a:rPr lang="en-AU" sz="2000" dirty="0" smtClean="0"/>
            <a:t>300 + 60 + 5</a:t>
          </a:r>
          <a:endParaRPr lang="en-AU" sz="2000" dirty="0"/>
        </a:p>
      </dgm:t>
    </dgm:pt>
    <dgm:pt modelId="{B914CE69-B083-4503-939A-672AB621C914}" type="sibTrans" cxnId="{0EF5527D-773C-46AC-A020-76666CC9B46D}">
      <dgm:prSet/>
      <dgm:spPr/>
      <dgm:t>
        <a:bodyPr/>
        <a:lstStyle/>
        <a:p>
          <a:endParaRPr lang="en-AU"/>
        </a:p>
      </dgm:t>
    </dgm:pt>
    <dgm:pt modelId="{A86194AE-6FB1-494B-8FBE-107926D3B235}" type="parTrans" cxnId="{0EF5527D-773C-46AC-A020-76666CC9B46D}">
      <dgm:prSet/>
      <dgm:spPr/>
      <dgm:t>
        <a:bodyPr/>
        <a:lstStyle/>
        <a:p>
          <a:endParaRPr lang="en-AU"/>
        </a:p>
      </dgm:t>
    </dgm:pt>
    <dgm:pt modelId="{7CA5243C-57EC-4150-95AD-1D34EFADD672}">
      <dgm:prSet phldrT="[Text]" custT="1"/>
      <dgm:spPr/>
      <dgm:t>
        <a:bodyPr/>
        <a:lstStyle/>
        <a:p>
          <a:r>
            <a:rPr lang="en-AU" sz="2000" dirty="0" smtClean="0"/>
            <a:t>3 hundreds, 6 tens and five ones</a:t>
          </a:r>
          <a:endParaRPr lang="en-AU" sz="2000" dirty="0"/>
        </a:p>
      </dgm:t>
    </dgm:pt>
    <dgm:pt modelId="{D6762142-BE28-49EB-8CB1-06332498DB55}" type="parTrans" cxnId="{054841A0-A096-4F30-AE8A-9A2CC6C89258}">
      <dgm:prSet/>
      <dgm:spPr/>
      <dgm:t>
        <a:bodyPr/>
        <a:lstStyle/>
        <a:p>
          <a:endParaRPr lang="en-AU"/>
        </a:p>
      </dgm:t>
    </dgm:pt>
    <dgm:pt modelId="{A3AA839D-A6F8-454C-A366-C8BDB79BF55E}" type="sibTrans" cxnId="{054841A0-A096-4F30-AE8A-9A2CC6C89258}">
      <dgm:prSet/>
      <dgm:spPr/>
      <dgm:t>
        <a:bodyPr/>
        <a:lstStyle/>
        <a:p>
          <a:endParaRPr lang="en-AU"/>
        </a:p>
      </dgm:t>
    </dgm:pt>
    <dgm:pt modelId="{90279632-4B87-40EE-BE1A-C24721714594}" type="pres">
      <dgm:prSet presAssocID="{D6DB2E2B-2442-44AB-B526-838AE62215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4FB4110-1896-4053-82F1-4A143B048024}" type="pres">
      <dgm:prSet presAssocID="{AD362F4F-BD4F-4075-B2E7-AD9054FE7A19}" presName="centerShape" presStyleLbl="node0" presStyleIdx="0" presStyleCnt="1" custLinFactNeighborX="14263" custLinFactNeighborY="6832"/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193844C-21D6-426D-A61F-DE492FE8DBFB}" type="pres">
      <dgm:prSet presAssocID="{0C1AA9B6-EB6D-429F-B003-54F55C336CD5}" presName="Name9" presStyleLbl="parChTrans1D2" presStyleIdx="0" presStyleCnt="5"/>
      <dgm:spPr/>
      <dgm:t>
        <a:bodyPr/>
        <a:lstStyle/>
        <a:p>
          <a:endParaRPr lang="en-AU"/>
        </a:p>
      </dgm:t>
    </dgm:pt>
    <dgm:pt modelId="{1B0BC2F9-57A7-44C5-A257-093D1B54C28F}" type="pres">
      <dgm:prSet presAssocID="{0C1AA9B6-EB6D-429F-B003-54F55C336CD5}" presName="connTx" presStyleLbl="parChTrans1D2" presStyleIdx="0" presStyleCnt="5"/>
      <dgm:spPr/>
      <dgm:t>
        <a:bodyPr/>
        <a:lstStyle/>
        <a:p>
          <a:endParaRPr lang="en-AU"/>
        </a:p>
      </dgm:t>
    </dgm:pt>
    <dgm:pt modelId="{9BE9053A-2BB5-432D-91D8-34CAF83BE216}" type="pres">
      <dgm:prSet presAssocID="{24EF93EA-A837-45BA-80D1-385098A190B8}" presName="node" presStyleLbl="node1" presStyleIdx="0" presStyleCnt="5" custScaleX="531431" custRadScaleRad="95803" custRadScaleInc="-378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B0DA945F-77DD-4DA7-94C7-D0E2286F7CB6}" type="pres">
      <dgm:prSet presAssocID="{A86194AE-6FB1-494B-8FBE-107926D3B235}" presName="Name9" presStyleLbl="parChTrans1D2" presStyleIdx="1" presStyleCnt="5"/>
      <dgm:spPr/>
      <dgm:t>
        <a:bodyPr/>
        <a:lstStyle/>
        <a:p>
          <a:endParaRPr lang="en-AU"/>
        </a:p>
      </dgm:t>
    </dgm:pt>
    <dgm:pt modelId="{AC053066-B638-4EF0-BF1F-37C747622B55}" type="pres">
      <dgm:prSet presAssocID="{A86194AE-6FB1-494B-8FBE-107926D3B235}" presName="connTx" presStyleLbl="parChTrans1D2" presStyleIdx="1" presStyleCnt="5"/>
      <dgm:spPr/>
      <dgm:t>
        <a:bodyPr/>
        <a:lstStyle/>
        <a:p>
          <a:endParaRPr lang="en-AU"/>
        </a:p>
      </dgm:t>
    </dgm:pt>
    <dgm:pt modelId="{7F9FB492-590A-44F9-B7D2-82CD72E082D2}" type="pres">
      <dgm:prSet presAssocID="{800AE55E-1C07-408D-A97A-E222ADF36396}" presName="node" presStyleLbl="node1" presStyleIdx="1" presStyleCnt="5" custScaleX="311834" custScaleY="50670" custRadScaleRad="238262" custRadScaleInc="72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54D1CAC-02DD-4DE4-A4E0-47BB9F08A8E0}" type="pres">
      <dgm:prSet presAssocID="{6B48D205-414C-46E6-95DF-D9A70CF65E74}" presName="Name9" presStyleLbl="parChTrans1D2" presStyleIdx="2" presStyleCnt="5"/>
      <dgm:spPr/>
      <dgm:t>
        <a:bodyPr/>
        <a:lstStyle/>
        <a:p>
          <a:endParaRPr lang="en-AU"/>
        </a:p>
      </dgm:t>
    </dgm:pt>
    <dgm:pt modelId="{9114F2A1-F978-41AD-8DB7-E777703DD159}" type="pres">
      <dgm:prSet presAssocID="{6B48D205-414C-46E6-95DF-D9A70CF65E74}" presName="connTx" presStyleLbl="parChTrans1D2" presStyleIdx="2" presStyleCnt="5"/>
      <dgm:spPr/>
      <dgm:t>
        <a:bodyPr/>
        <a:lstStyle/>
        <a:p>
          <a:endParaRPr lang="en-AU"/>
        </a:p>
      </dgm:t>
    </dgm:pt>
    <dgm:pt modelId="{E633DE70-425C-49F8-A099-106B6A0DD752}" type="pres">
      <dgm:prSet presAssocID="{219BB203-2D7B-4E43-AA1F-3EED0C082826}" presName="node" presStyleLbl="node1" presStyleIdx="2" presStyleCnt="5" custScaleX="194456" custScaleY="38030" custRadScaleRad="111791" custRadScaleInc="273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7CC51AF-F8F7-4A1D-99FC-530417CDEC22}" type="pres">
      <dgm:prSet presAssocID="{08C634B9-985D-4AA1-A5F5-80EA77FCADDA}" presName="Name9" presStyleLbl="parChTrans1D2" presStyleIdx="3" presStyleCnt="5"/>
      <dgm:spPr/>
      <dgm:t>
        <a:bodyPr/>
        <a:lstStyle/>
        <a:p>
          <a:endParaRPr lang="en-AU"/>
        </a:p>
      </dgm:t>
    </dgm:pt>
    <dgm:pt modelId="{8B88F258-C575-46EF-9228-F10EAF5328A6}" type="pres">
      <dgm:prSet presAssocID="{08C634B9-985D-4AA1-A5F5-80EA77FCADDA}" presName="connTx" presStyleLbl="parChTrans1D2" presStyleIdx="3" presStyleCnt="5"/>
      <dgm:spPr/>
      <dgm:t>
        <a:bodyPr/>
        <a:lstStyle/>
        <a:p>
          <a:endParaRPr lang="en-AU"/>
        </a:p>
      </dgm:t>
    </dgm:pt>
    <dgm:pt modelId="{D5D2D3FC-D3EE-45C5-B27C-15FEB93EF218}" type="pres">
      <dgm:prSet presAssocID="{80A1D8A1-78F3-4004-A0EE-5F48A34F59E9}" presName="node" presStyleLbl="node1" presStyleIdx="3" presStyleCnt="5" custScaleX="342819" custScaleY="99618" custRadScaleRad="264350" custRadScaleInc="1035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2275032F-095C-4F37-82B5-E35FE607FB04}" type="pres">
      <dgm:prSet presAssocID="{D6762142-BE28-49EB-8CB1-06332498DB55}" presName="Name9" presStyleLbl="parChTrans1D2" presStyleIdx="4" presStyleCnt="5"/>
      <dgm:spPr/>
      <dgm:t>
        <a:bodyPr/>
        <a:lstStyle/>
        <a:p>
          <a:endParaRPr lang="en-AU"/>
        </a:p>
      </dgm:t>
    </dgm:pt>
    <dgm:pt modelId="{12755E6D-784A-4359-80B1-B9ECE055D637}" type="pres">
      <dgm:prSet presAssocID="{D6762142-BE28-49EB-8CB1-06332498DB55}" presName="connTx" presStyleLbl="parChTrans1D2" presStyleIdx="4" presStyleCnt="5"/>
      <dgm:spPr/>
      <dgm:t>
        <a:bodyPr/>
        <a:lstStyle/>
        <a:p>
          <a:endParaRPr lang="en-AU"/>
        </a:p>
      </dgm:t>
    </dgm:pt>
    <dgm:pt modelId="{6723C31F-68FD-4C6E-82F4-B9BE53A551C0}" type="pres">
      <dgm:prSet presAssocID="{7CA5243C-57EC-4150-95AD-1D34EFADD672}" presName="node" presStyleLbl="node1" presStyleIdx="4" presStyleCnt="5" custScaleX="576413" custScaleY="55748" custRadScaleRad="285824" custRadScaleInc="-385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6BA38E97-FBBE-4565-A8FE-4906026E540A}" type="presOf" srcId="{08C634B9-985D-4AA1-A5F5-80EA77FCADDA}" destId="{8B88F258-C575-46EF-9228-F10EAF5328A6}" srcOrd="1" destOrd="0" presId="urn:microsoft.com/office/officeart/2005/8/layout/radial1"/>
    <dgm:cxn modelId="{3D07FD7F-E3CF-45AB-A6F5-06F93C6E6615}" type="presOf" srcId="{80A1D8A1-78F3-4004-A0EE-5F48A34F59E9}" destId="{D5D2D3FC-D3EE-45C5-B27C-15FEB93EF218}" srcOrd="0" destOrd="0" presId="urn:microsoft.com/office/officeart/2005/8/layout/radial1"/>
    <dgm:cxn modelId="{56B3778E-112F-48CE-B0DF-986FDC6368DC}" type="presOf" srcId="{0C1AA9B6-EB6D-429F-B003-54F55C336CD5}" destId="{1B0BC2F9-57A7-44C5-A257-093D1B54C28F}" srcOrd="1" destOrd="0" presId="urn:microsoft.com/office/officeart/2005/8/layout/radial1"/>
    <dgm:cxn modelId="{B6E72B63-A01F-440F-BBC5-7787424B3B55}" type="presOf" srcId="{D6762142-BE28-49EB-8CB1-06332498DB55}" destId="{2275032F-095C-4F37-82B5-E35FE607FB04}" srcOrd="0" destOrd="0" presId="urn:microsoft.com/office/officeart/2005/8/layout/radial1"/>
    <dgm:cxn modelId="{054841A0-A096-4F30-AE8A-9A2CC6C89258}" srcId="{AD362F4F-BD4F-4075-B2E7-AD9054FE7A19}" destId="{7CA5243C-57EC-4150-95AD-1D34EFADD672}" srcOrd="4" destOrd="0" parTransId="{D6762142-BE28-49EB-8CB1-06332498DB55}" sibTransId="{A3AA839D-A6F8-454C-A366-C8BDB79BF55E}"/>
    <dgm:cxn modelId="{DBB2DA86-3BF7-499B-9BDB-02DC6D819794}" type="presOf" srcId="{800AE55E-1C07-408D-A97A-E222ADF36396}" destId="{7F9FB492-590A-44F9-B7D2-82CD72E082D2}" srcOrd="0" destOrd="0" presId="urn:microsoft.com/office/officeart/2005/8/layout/radial1"/>
    <dgm:cxn modelId="{CCC98808-D3A3-462D-A280-08510B004434}" type="presOf" srcId="{D6DB2E2B-2442-44AB-B526-838AE62215CC}" destId="{90279632-4B87-40EE-BE1A-C24721714594}" srcOrd="0" destOrd="0" presId="urn:microsoft.com/office/officeart/2005/8/layout/radial1"/>
    <dgm:cxn modelId="{0EF5527D-773C-46AC-A020-76666CC9B46D}" srcId="{AD362F4F-BD4F-4075-B2E7-AD9054FE7A19}" destId="{800AE55E-1C07-408D-A97A-E222ADF36396}" srcOrd="1" destOrd="0" parTransId="{A86194AE-6FB1-494B-8FBE-107926D3B235}" sibTransId="{B914CE69-B083-4503-939A-672AB621C914}"/>
    <dgm:cxn modelId="{6A30E66A-B5AC-4F8C-A26A-9B556D935CEE}" type="presOf" srcId="{6B48D205-414C-46E6-95DF-D9A70CF65E74}" destId="{D54D1CAC-02DD-4DE4-A4E0-47BB9F08A8E0}" srcOrd="0" destOrd="0" presId="urn:microsoft.com/office/officeart/2005/8/layout/radial1"/>
    <dgm:cxn modelId="{5A57B5D5-EE4B-468E-9E22-2F359970BBE4}" srcId="{AD362F4F-BD4F-4075-B2E7-AD9054FE7A19}" destId="{80A1D8A1-78F3-4004-A0EE-5F48A34F59E9}" srcOrd="3" destOrd="0" parTransId="{08C634B9-985D-4AA1-A5F5-80EA77FCADDA}" sibTransId="{3CB9E2BF-D01E-4EFE-BDFF-D49C66A338D2}"/>
    <dgm:cxn modelId="{7AFBE699-5F79-46AF-945E-E3195697D885}" type="presOf" srcId="{0C1AA9B6-EB6D-429F-B003-54F55C336CD5}" destId="{1193844C-21D6-426D-A61F-DE492FE8DBFB}" srcOrd="0" destOrd="0" presId="urn:microsoft.com/office/officeart/2005/8/layout/radial1"/>
    <dgm:cxn modelId="{F1EB4FBC-CB0D-4095-A9A6-3CF12A60E27F}" type="presOf" srcId="{AD362F4F-BD4F-4075-B2E7-AD9054FE7A19}" destId="{F4FB4110-1896-4053-82F1-4A143B048024}" srcOrd="0" destOrd="0" presId="urn:microsoft.com/office/officeart/2005/8/layout/radial1"/>
    <dgm:cxn modelId="{7FA6E2D1-B6B7-44F7-A259-34343A121287}" type="presOf" srcId="{A86194AE-6FB1-494B-8FBE-107926D3B235}" destId="{AC053066-B638-4EF0-BF1F-37C747622B55}" srcOrd="1" destOrd="0" presId="urn:microsoft.com/office/officeart/2005/8/layout/radial1"/>
    <dgm:cxn modelId="{12182C64-198C-46CB-A99A-D3708479AEEE}" type="presOf" srcId="{08C634B9-985D-4AA1-A5F5-80EA77FCADDA}" destId="{77CC51AF-F8F7-4A1D-99FC-530417CDEC22}" srcOrd="0" destOrd="0" presId="urn:microsoft.com/office/officeart/2005/8/layout/radial1"/>
    <dgm:cxn modelId="{DE1F4339-B5D1-41E2-B785-398C27D63F27}" type="presOf" srcId="{7CA5243C-57EC-4150-95AD-1D34EFADD672}" destId="{6723C31F-68FD-4C6E-82F4-B9BE53A551C0}" srcOrd="0" destOrd="0" presId="urn:microsoft.com/office/officeart/2005/8/layout/radial1"/>
    <dgm:cxn modelId="{F43E0FF3-976A-4A1E-8C32-CBFB3B4741DA}" type="presOf" srcId="{24EF93EA-A837-45BA-80D1-385098A190B8}" destId="{9BE9053A-2BB5-432D-91D8-34CAF83BE216}" srcOrd="0" destOrd="0" presId="urn:microsoft.com/office/officeart/2005/8/layout/radial1"/>
    <dgm:cxn modelId="{5F9407E7-9554-4251-927C-16939B6AED51}" srcId="{D6DB2E2B-2442-44AB-B526-838AE62215CC}" destId="{AD362F4F-BD4F-4075-B2E7-AD9054FE7A19}" srcOrd="0" destOrd="0" parTransId="{075C7D86-40EF-4797-906B-786744E54066}" sibTransId="{2B9E9741-3F4B-4E2E-97BE-D223C1C96110}"/>
    <dgm:cxn modelId="{3AA9F5C8-76E9-4A97-AB3D-1E65762B351F}" type="presOf" srcId="{A86194AE-6FB1-494B-8FBE-107926D3B235}" destId="{B0DA945F-77DD-4DA7-94C7-D0E2286F7CB6}" srcOrd="0" destOrd="0" presId="urn:microsoft.com/office/officeart/2005/8/layout/radial1"/>
    <dgm:cxn modelId="{F85212F4-77B9-4DB4-AFD3-FD20427D9907}" type="presOf" srcId="{D6762142-BE28-49EB-8CB1-06332498DB55}" destId="{12755E6D-784A-4359-80B1-B9ECE055D637}" srcOrd="1" destOrd="0" presId="urn:microsoft.com/office/officeart/2005/8/layout/radial1"/>
    <dgm:cxn modelId="{3285DF37-DA59-4E4C-91FC-BAF6E2EB05D8}" type="presOf" srcId="{219BB203-2D7B-4E43-AA1F-3EED0C082826}" destId="{E633DE70-425C-49F8-A099-106B6A0DD752}" srcOrd="0" destOrd="0" presId="urn:microsoft.com/office/officeart/2005/8/layout/radial1"/>
    <dgm:cxn modelId="{37C84C53-93D3-4BDA-89CA-9E0983F9B1BF}" srcId="{AD362F4F-BD4F-4075-B2E7-AD9054FE7A19}" destId="{24EF93EA-A837-45BA-80D1-385098A190B8}" srcOrd="0" destOrd="0" parTransId="{0C1AA9B6-EB6D-429F-B003-54F55C336CD5}" sibTransId="{DA2B9D8F-977E-4758-A036-2E8517E5765B}"/>
    <dgm:cxn modelId="{B6104B50-75C9-4318-A5C6-854EB6325C50}" type="presOf" srcId="{6B48D205-414C-46E6-95DF-D9A70CF65E74}" destId="{9114F2A1-F978-41AD-8DB7-E777703DD159}" srcOrd="1" destOrd="0" presId="urn:microsoft.com/office/officeart/2005/8/layout/radial1"/>
    <dgm:cxn modelId="{B1DD3171-5438-47E2-BEC1-D00D847A48CC}" srcId="{AD362F4F-BD4F-4075-B2E7-AD9054FE7A19}" destId="{219BB203-2D7B-4E43-AA1F-3EED0C082826}" srcOrd="2" destOrd="0" parTransId="{6B48D205-414C-46E6-95DF-D9A70CF65E74}" sibTransId="{997DB60A-55AD-44C5-9919-76B723B095B3}"/>
    <dgm:cxn modelId="{FDF774D7-69A8-4B68-BBDD-E11CAE122DDA}" type="presParOf" srcId="{90279632-4B87-40EE-BE1A-C24721714594}" destId="{F4FB4110-1896-4053-82F1-4A143B048024}" srcOrd="0" destOrd="0" presId="urn:microsoft.com/office/officeart/2005/8/layout/radial1"/>
    <dgm:cxn modelId="{9C38ECB4-00A5-456D-AAEC-718364E71C89}" type="presParOf" srcId="{90279632-4B87-40EE-BE1A-C24721714594}" destId="{1193844C-21D6-426D-A61F-DE492FE8DBFB}" srcOrd="1" destOrd="0" presId="urn:microsoft.com/office/officeart/2005/8/layout/radial1"/>
    <dgm:cxn modelId="{82B284CD-60AD-49BD-BD6A-67E320923301}" type="presParOf" srcId="{1193844C-21D6-426D-A61F-DE492FE8DBFB}" destId="{1B0BC2F9-57A7-44C5-A257-093D1B54C28F}" srcOrd="0" destOrd="0" presId="urn:microsoft.com/office/officeart/2005/8/layout/radial1"/>
    <dgm:cxn modelId="{47099A00-8577-4AB6-A514-DA4036493ABC}" type="presParOf" srcId="{90279632-4B87-40EE-BE1A-C24721714594}" destId="{9BE9053A-2BB5-432D-91D8-34CAF83BE216}" srcOrd="2" destOrd="0" presId="urn:microsoft.com/office/officeart/2005/8/layout/radial1"/>
    <dgm:cxn modelId="{D9383950-F6D0-4895-B18E-AED0F0A8C4ED}" type="presParOf" srcId="{90279632-4B87-40EE-BE1A-C24721714594}" destId="{B0DA945F-77DD-4DA7-94C7-D0E2286F7CB6}" srcOrd="3" destOrd="0" presId="urn:microsoft.com/office/officeart/2005/8/layout/radial1"/>
    <dgm:cxn modelId="{2E3250FB-2F1F-494D-A1A4-387157F8CFEB}" type="presParOf" srcId="{B0DA945F-77DD-4DA7-94C7-D0E2286F7CB6}" destId="{AC053066-B638-4EF0-BF1F-37C747622B55}" srcOrd="0" destOrd="0" presId="urn:microsoft.com/office/officeart/2005/8/layout/radial1"/>
    <dgm:cxn modelId="{F0C061DA-F30D-4C9A-9CD4-3084503E32A5}" type="presParOf" srcId="{90279632-4B87-40EE-BE1A-C24721714594}" destId="{7F9FB492-590A-44F9-B7D2-82CD72E082D2}" srcOrd="4" destOrd="0" presId="urn:microsoft.com/office/officeart/2005/8/layout/radial1"/>
    <dgm:cxn modelId="{957B923A-3FCA-4E82-AB16-4A866FE61105}" type="presParOf" srcId="{90279632-4B87-40EE-BE1A-C24721714594}" destId="{D54D1CAC-02DD-4DE4-A4E0-47BB9F08A8E0}" srcOrd="5" destOrd="0" presId="urn:microsoft.com/office/officeart/2005/8/layout/radial1"/>
    <dgm:cxn modelId="{D8A8A45E-7EC6-407F-A4B1-057D2F824B50}" type="presParOf" srcId="{D54D1CAC-02DD-4DE4-A4E0-47BB9F08A8E0}" destId="{9114F2A1-F978-41AD-8DB7-E777703DD159}" srcOrd="0" destOrd="0" presId="urn:microsoft.com/office/officeart/2005/8/layout/radial1"/>
    <dgm:cxn modelId="{F7CBB02B-CB79-4E6C-A867-5E153CC69948}" type="presParOf" srcId="{90279632-4B87-40EE-BE1A-C24721714594}" destId="{E633DE70-425C-49F8-A099-106B6A0DD752}" srcOrd="6" destOrd="0" presId="urn:microsoft.com/office/officeart/2005/8/layout/radial1"/>
    <dgm:cxn modelId="{4222A1C1-5407-4D04-911D-E4D8A0909E0D}" type="presParOf" srcId="{90279632-4B87-40EE-BE1A-C24721714594}" destId="{77CC51AF-F8F7-4A1D-99FC-530417CDEC22}" srcOrd="7" destOrd="0" presId="urn:microsoft.com/office/officeart/2005/8/layout/radial1"/>
    <dgm:cxn modelId="{C59F1B90-D0C9-4FD0-B391-CF08C2419C35}" type="presParOf" srcId="{77CC51AF-F8F7-4A1D-99FC-530417CDEC22}" destId="{8B88F258-C575-46EF-9228-F10EAF5328A6}" srcOrd="0" destOrd="0" presId="urn:microsoft.com/office/officeart/2005/8/layout/radial1"/>
    <dgm:cxn modelId="{DC1B355F-0178-4C75-A2B3-84C091915423}" type="presParOf" srcId="{90279632-4B87-40EE-BE1A-C24721714594}" destId="{D5D2D3FC-D3EE-45C5-B27C-15FEB93EF218}" srcOrd="8" destOrd="0" presId="urn:microsoft.com/office/officeart/2005/8/layout/radial1"/>
    <dgm:cxn modelId="{955AE2DC-F9A4-4A36-A639-06CBD48B43D2}" type="presParOf" srcId="{90279632-4B87-40EE-BE1A-C24721714594}" destId="{2275032F-095C-4F37-82B5-E35FE607FB04}" srcOrd="9" destOrd="0" presId="urn:microsoft.com/office/officeart/2005/8/layout/radial1"/>
    <dgm:cxn modelId="{233CD526-BBE5-4311-9B8B-0EAB1A294C2B}" type="presParOf" srcId="{2275032F-095C-4F37-82B5-E35FE607FB04}" destId="{12755E6D-784A-4359-80B1-B9ECE055D637}" srcOrd="0" destOrd="0" presId="urn:microsoft.com/office/officeart/2005/8/layout/radial1"/>
    <dgm:cxn modelId="{E252E804-4FA1-4E29-89EC-528F8FB48899}" type="presParOf" srcId="{90279632-4B87-40EE-BE1A-C24721714594}" destId="{6723C31F-68FD-4C6E-82F4-B9BE53A551C0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710B4A4-CC44-4CC9-9AFB-0D4A072EDF4D}" type="presOf" srcId="{9E4CA870-2C52-4E6B-AB4E-676591C1C1D9}" destId="{AF11AA67-DAD3-4C59-9435-8D8DD104D811}" srcOrd="0" destOrd="0" presId="urn:microsoft.com/office/officeart/2005/8/layout/radial1"/>
    <dgm:cxn modelId="{478A23FA-06DF-42D5-AA58-4D13F1C520DF}" type="presOf" srcId="{36FDFCC2-6A83-499C-98C3-60456EF13D17}" destId="{0A862498-BDDE-494A-BD2A-CF0C02C3C03A}" srcOrd="0" destOrd="0" presId="urn:microsoft.com/office/officeart/2005/8/layout/radial1"/>
    <dgm:cxn modelId="{0F54EA2A-1933-4409-BAEC-591108421F12}" type="presOf" srcId="{C788B64B-3AAC-4275-A922-0D22E6DB316E}" destId="{3F73ED6C-C48A-4109-B465-89E2B67D9A14}" srcOrd="1" destOrd="0" presId="urn:microsoft.com/office/officeart/2005/8/layout/radial1"/>
    <dgm:cxn modelId="{1E889B10-80CA-4316-A4F2-D2A4E4385730}" type="presOf" srcId="{B75BF1A7-4F8E-485D-8082-A86322F4284E}" destId="{51862150-D5A8-40AF-9E2D-0AF48A3FB171}" srcOrd="0" destOrd="0" presId="urn:microsoft.com/office/officeart/2005/8/layout/radial1"/>
    <dgm:cxn modelId="{224EAC63-5555-48C0-AE07-61C7FD210693}" type="presOf" srcId="{5CBB7689-6EA6-4F6C-9400-837016131E76}" destId="{20A31CE9-2BB2-43F4-B17A-F56EA1052665}" srcOrd="1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D21DF0B0-F0B9-4AB4-8C6C-A337BA1243AF}" type="presOf" srcId="{39B698D2-B85A-4AAE-A66C-305B46FCF5DD}" destId="{FBFA32A6-9DBA-4954-B813-6C932B85D2AB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1C6E6DD4-2682-427C-A044-6D9E2A997578}" type="presOf" srcId="{63FACE6A-ED50-425C-9B71-C6F0ED594C92}" destId="{FB2850EB-EF31-4A38-B86C-8FEE25E4ADB3}" srcOrd="0" destOrd="0" presId="urn:microsoft.com/office/officeart/2005/8/layout/radial1"/>
    <dgm:cxn modelId="{B98FF2C2-2A47-425E-B970-B432809A937D}" type="presOf" srcId="{94880055-EF17-4212-A85B-D836D583793B}" destId="{7FA2E3B8-5278-4825-B7D4-65CF77F356E8}" srcOrd="0" destOrd="0" presId="urn:microsoft.com/office/officeart/2005/8/layout/radial1"/>
    <dgm:cxn modelId="{56A12271-082B-4BD6-AA30-0E4586C042E2}" type="presOf" srcId="{F2BDF294-3B44-4628-9956-5CF5688804ED}" destId="{3DB656CD-9329-4554-99AA-3B7A01E36153}" srcOrd="0" destOrd="0" presId="urn:microsoft.com/office/officeart/2005/8/layout/radial1"/>
    <dgm:cxn modelId="{F77F1586-0E76-49B3-A370-B882D6A8DAA9}" type="presOf" srcId="{5CBB7689-6EA6-4F6C-9400-837016131E76}" destId="{6639D873-FA79-4BA3-AA67-2DA87EE4DF3E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CF9F1238-2CEA-4CEA-8488-CACCC24DC09E}" type="presOf" srcId="{39B698D2-B85A-4AAE-A66C-305B46FCF5DD}" destId="{E5BC01EC-80B9-4941-BD17-74533AD8FAD4}" srcOrd="1" destOrd="0" presId="urn:microsoft.com/office/officeart/2005/8/layout/radial1"/>
    <dgm:cxn modelId="{E198D232-F9CB-40BF-B182-3AD6FFB9F88C}" type="presOf" srcId="{F2BDF294-3B44-4628-9956-5CF5688804ED}" destId="{59D7642D-C61C-483E-AADE-050D19BD47EE}" srcOrd="1" destOrd="0" presId="urn:microsoft.com/office/officeart/2005/8/layout/radial1"/>
    <dgm:cxn modelId="{AE516A7B-62E4-4D82-984E-8E16596A3BA2}" type="presOf" srcId="{C788B64B-3AAC-4275-A922-0D22E6DB316E}" destId="{2AD7312F-4A76-4A97-BB77-67799FBECB1C}" srcOrd="0" destOrd="0" presId="urn:microsoft.com/office/officeart/2005/8/layout/radial1"/>
    <dgm:cxn modelId="{616E02B0-97D1-4259-BDFE-2710BAC33F16}" type="presOf" srcId="{FA6BDF14-9AAF-45C5-A0E4-7DBC25EC6B77}" destId="{F2DF1ADA-B70C-4E68-AD1D-EAE9C32AE850}" srcOrd="0" destOrd="0" presId="urn:microsoft.com/office/officeart/2005/8/layout/radial1"/>
    <dgm:cxn modelId="{9E97B982-D4C6-4EA9-8729-E457DF844DB2}" type="presParOf" srcId="{7FA2E3B8-5278-4825-B7D4-65CF77F356E8}" destId="{FB2850EB-EF31-4A38-B86C-8FEE25E4ADB3}" srcOrd="0" destOrd="0" presId="urn:microsoft.com/office/officeart/2005/8/layout/radial1"/>
    <dgm:cxn modelId="{84C5A861-C3C4-4BA6-9441-46D56668DBEC}" type="presParOf" srcId="{7FA2E3B8-5278-4825-B7D4-65CF77F356E8}" destId="{3DB656CD-9329-4554-99AA-3B7A01E36153}" srcOrd="1" destOrd="0" presId="urn:microsoft.com/office/officeart/2005/8/layout/radial1"/>
    <dgm:cxn modelId="{E72A7DA4-F93F-47FA-ADA2-C040B996FA73}" type="presParOf" srcId="{3DB656CD-9329-4554-99AA-3B7A01E36153}" destId="{59D7642D-C61C-483E-AADE-050D19BD47EE}" srcOrd="0" destOrd="0" presId="urn:microsoft.com/office/officeart/2005/8/layout/radial1"/>
    <dgm:cxn modelId="{47235483-C3B7-4DBB-B28A-2957EAC5BFE2}" type="presParOf" srcId="{7FA2E3B8-5278-4825-B7D4-65CF77F356E8}" destId="{0A862498-BDDE-494A-BD2A-CF0C02C3C03A}" srcOrd="2" destOrd="0" presId="urn:microsoft.com/office/officeart/2005/8/layout/radial1"/>
    <dgm:cxn modelId="{A1299170-5DF2-4FAD-95C3-581FF9E7BB7C}" type="presParOf" srcId="{7FA2E3B8-5278-4825-B7D4-65CF77F356E8}" destId="{2AD7312F-4A76-4A97-BB77-67799FBECB1C}" srcOrd="3" destOrd="0" presId="urn:microsoft.com/office/officeart/2005/8/layout/radial1"/>
    <dgm:cxn modelId="{E3928E2D-C8F9-4290-B5E3-E12BCF526598}" type="presParOf" srcId="{2AD7312F-4A76-4A97-BB77-67799FBECB1C}" destId="{3F73ED6C-C48A-4109-B465-89E2B67D9A14}" srcOrd="0" destOrd="0" presId="urn:microsoft.com/office/officeart/2005/8/layout/radial1"/>
    <dgm:cxn modelId="{3083DDE5-0A4B-4AAC-9AE0-4BA119A0ED96}" type="presParOf" srcId="{7FA2E3B8-5278-4825-B7D4-65CF77F356E8}" destId="{F2DF1ADA-B70C-4E68-AD1D-EAE9C32AE850}" srcOrd="4" destOrd="0" presId="urn:microsoft.com/office/officeart/2005/8/layout/radial1"/>
    <dgm:cxn modelId="{EA1B701C-6BA5-47D9-8561-4DDDE2D3EBB8}" type="presParOf" srcId="{7FA2E3B8-5278-4825-B7D4-65CF77F356E8}" destId="{6639D873-FA79-4BA3-AA67-2DA87EE4DF3E}" srcOrd="5" destOrd="0" presId="urn:microsoft.com/office/officeart/2005/8/layout/radial1"/>
    <dgm:cxn modelId="{AB2467C9-1151-4179-8427-63758C77AD82}" type="presParOf" srcId="{6639D873-FA79-4BA3-AA67-2DA87EE4DF3E}" destId="{20A31CE9-2BB2-43F4-B17A-F56EA1052665}" srcOrd="0" destOrd="0" presId="urn:microsoft.com/office/officeart/2005/8/layout/radial1"/>
    <dgm:cxn modelId="{4DC6999C-56B9-417A-B389-7AF4C4ACBA20}" type="presParOf" srcId="{7FA2E3B8-5278-4825-B7D4-65CF77F356E8}" destId="{AF11AA67-DAD3-4C59-9435-8D8DD104D811}" srcOrd="6" destOrd="0" presId="urn:microsoft.com/office/officeart/2005/8/layout/radial1"/>
    <dgm:cxn modelId="{AFC37F50-05D3-487A-BC66-1DCB8C0C5759}" type="presParOf" srcId="{7FA2E3B8-5278-4825-B7D4-65CF77F356E8}" destId="{FBFA32A6-9DBA-4954-B813-6C932B85D2AB}" srcOrd="7" destOrd="0" presId="urn:microsoft.com/office/officeart/2005/8/layout/radial1"/>
    <dgm:cxn modelId="{BA512A02-EE42-4063-8712-A1466514133B}" type="presParOf" srcId="{FBFA32A6-9DBA-4954-B813-6C932B85D2AB}" destId="{E5BC01EC-80B9-4941-BD17-74533AD8FAD4}" srcOrd="0" destOrd="0" presId="urn:microsoft.com/office/officeart/2005/8/layout/radial1"/>
    <dgm:cxn modelId="{201F6BAC-3546-4B05-945D-4DE69F3B214E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2888624-D673-4AF3-9724-F13A02C75843}" type="presOf" srcId="{9E4CA870-2C52-4E6B-AB4E-676591C1C1D9}" destId="{AF11AA67-DAD3-4C59-9435-8D8DD104D811}" srcOrd="0" destOrd="0" presId="urn:microsoft.com/office/officeart/2005/8/layout/radial1"/>
    <dgm:cxn modelId="{C597312A-92BD-4EB7-827D-E6ACF665BFF5}" type="presOf" srcId="{36FDFCC2-6A83-499C-98C3-60456EF13D17}" destId="{0A862498-BDDE-494A-BD2A-CF0C02C3C03A}" srcOrd="0" destOrd="0" presId="urn:microsoft.com/office/officeart/2005/8/layout/radial1"/>
    <dgm:cxn modelId="{BBFF17E1-33E9-4176-A2E7-FB4305856542}" type="presOf" srcId="{39B698D2-B85A-4AAE-A66C-305B46FCF5DD}" destId="{FBFA32A6-9DBA-4954-B813-6C932B85D2AB}" srcOrd="0" destOrd="0" presId="urn:microsoft.com/office/officeart/2005/8/layout/radial1"/>
    <dgm:cxn modelId="{D60283D0-4B67-4944-9E68-7CF09494AA69}" type="presOf" srcId="{63FACE6A-ED50-425C-9B71-C6F0ED594C92}" destId="{FB2850EB-EF31-4A38-B86C-8FEE25E4ADB3}" srcOrd="0" destOrd="0" presId="urn:microsoft.com/office/officeart/2005/8/layout/radial1"/>
    <dgm:cxn modelId="{5551357C-5868-497D-A56C-3DFB3DC6B558}" type="presOf" srcId="{FA6BDF14-9AAF-45C5-A0E4-7DBC25EC6B77}" destId="{F2DF1ADA-B70C-4E68-AD1D-EAE9C32AE850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740DAAED-F550-48C9-9BA1-859732417DF0}" type="presOf" srcId="{B75BF1A7-4F8E-485D-8082-A86322F4284E}" destId="{51862150-D5A8-40AF-9E2D-0AF48A3FB171}" srcOrd="0" destOrd="0" presId="urn:microsoft.com/office/officeart/2005/8/layout/radial1"/>
    <dgm:cxn modelId="{3FFADAD2-FDCF-4FF9-A628-8837046D1974}" type="presOf" srcId="{F2BDF294-3B44-4628-9956-5CF5688804ED}" destId="{3DB656CD-9329-4554-99AA-3B7A01E36153}" srcOrd="0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E9B0AA13-8030-4DED-897E-E7F6F1B8376F}" type="presOf" srcId="{94880055-EF17-4212-A85B-D836D583793B}" destId="{7FA2E3B8-5278-4825-B7D4-65CF77F356E8}" srcOrd="0" destOrd="0" presId="urn:microsoft.com/office/officeart/2005/8/layout/radial1"/>
    <dgm:cxn modelId="{A420D7B2-FF61-4A5A-9855-7C497078CA11}" type="presOf" srcId="{5CBB7689-6EA6-4F6C-9400-837016131E76}" destId="{20A31CE9-2BB2-43F4-B17A-F56EA1052665}" srcOrd="1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1C130918-480D-4731-B610-58132FB81E74}" type="presOf" srcId="{F2BDF294-3B44-4628-9956-5CF5688804ED}" destId="{59D7642D-C61C-483E-AADE-050D19BD47EE}" srcOrd="1" destOrd="0" presId="urn:microsoft.com/office/officeart/2005/8/layout/radial1"/>
    <dgm:cxn modelId="{D699856B-5D09-4555-85E3-2B79E838F1F3}" type="presOf" srcId="{39B698D2-B85A-4AAE-A66C-305B46FCF5DD}" destId="{E5BC01EC-80B9-4941-BD17-74533AD8FAD4}" srcOrd="1" destOrd="0" presId="urn:microsoft.com/office/officeart/2005/8/layout/radial1"/>
    <dgm:cxn modelId="{26B8C4FA-EA72-4AF8-AEC5-F458992B090D}" type="presOf" srcId="{C788B64B-3AAC-4275-A922-0D22E6DB316E}" destId="{3F73ED6C-C48A-4109-B465-89E2B67D9A14}" srcOrd="1" destOrd="0" presId="urn:microsoft.com/office/officeart/2005/8/layout/radial1"/>
    <dgm:cxn modelId="{4D189C05-3A0A-436D-9CE5-1692F3CD9DC7}" type="presOf" srcId="{5CBB7689-6EA6-4F6C-9400-837016131E76}" destId="{6639D873-FA79-4BA3-AA67-2DA87EE4DF3E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966A5580-C324-45F8-8168-549EF7B441BD}" type="presOf" srcId="{C788B64B-3AAC-4275-A922-0D22E6DB316E}" destId="{2AD7312F-4A76-4A97-BB77-67799FBECB1C}" srcOrd="0" destOrd="0" presId="urn:microsoft.com/office/officeart/2005/8/layout/radial1"/>
    <dgm:cxn modelId="{C8C2F71E-4344-47FF-B923-476A8BA6D9E0}" type="presParOf" srcId="{7FA2E3B8-5278-4825-B7D4-65CF77F356E8}" destId="{FB2850EB-EF31-4A38-B86C-8FEE25E4ADB3}" srcOrd="0" destOrd="0" presId="urn:microsoft.com/office/officeart/2005/8/layout/radial1"/>
    <dgm:cxn modelId="{32E720C0-689B-4294-A5A6-323BB1D7A578}" type="presParOf" srcId="{7FA2E3B8-5278-4825-B7D4-65CF77F356E8}" destId="{3DB656CD-9329-4554-99AA-3B7A01E36153}" srcOrd="1" destOrd="0" presId="urn:microsoft.com/office/officeart/2005/8/layout/radial1"/>
    <dgm:cxn modelId="{1B008059-C21D-4722-8431-FF6CC363AC37}" type="presParOf" srcId="{3DB656CD-9329-4554-99AA-3B7A01E36153}" destId="{59D7642D-C61C-483E-AADE-050D19BD47EE}" srcOrd="0" destOrd="0" presId="urn:microsoft.com/office/officeart/2005/8/layout/radial1"/>
    <dgm:cxn modelId="{41B55C25-086B-415D-9EA8-A42104DCD730}" type="presParOf" srcId="{7FA2E3B8-5278-4825-B7D4-65CF77F356E8}" destId="{0A862498-BDDE-494A-BD2A-CF0C02C3C03A}" srcOrd="2" destOrd="0" presId="urn:microsoft.com/office/officeart/2005/8/layout/radial1"/>
    <dgm:cxn modelId="{4B44B768-06EC-4650-92FF-E5CC3AAA9C88}" type="presParOf" srcId="{7FA2E3B8-5278-4825-B7D4-65CF77F356E8}" destId="{2AD7312F-4A76-4A97-BB77-67799FBECB1C}" srcOrd="3" destOrd="0" presId="urn:microsoft.com/office/officeart/2005/8/layout/radial1"/>
    <dgm:cxn modelId="{C17AB2F1-B82B-4EEA-A976-1A467DADAF90}" type="presParOf" srcId="{2AD7312F-4A76-4A97-BB77-67799FBECB1C}" destId="{3F73ED6C-C48A-4109-B465-89E2B67D9A14}" srcOrd="0" destOrd="0" presId="urn:microsoft.com/office/officeart/2005/8/layout/radial1"/>
    <dgm:cxn modelId="{BB10D1FD-5B33-4980-A4AA-C886D0E3FEE0}" type="presParOf" srcId="{7FA2E3B8-5278-4825-B7D4-65CF77F356E8}" destId="{F2DF1ADA-B70C-4E68-AD1D-EAE9C32AE850}" srcOrd="4" destOrd="0" presId="urn:microsoft.com/office/officeart/2005/8/layout/radial1"/>
    <dgm:cxn modelId="{2CA76E8B-4002-4EC5-9350-6BE360570C25}" type="presParOf" srcId="{7FA2E3B8-5278-4825-B7D4-65CF77F356E8}" destId="{6639D873-FA79-4BA3-AA67-2DA87EE4DF3E}" srcOrd="5" destOrd="0" presId="urn:microsoft.com/office/officeart/2005/8/layout/radial1"/>
    <dgm:cxn modelId="{108BB405-F7FA-4000-B12D-5C37D281A643}" type="presParOf" srcId="{6639D873-FA79-4BA3-AA67-2DA87EE4DF3E}" destId="{20A31CE9-2BB2-43F4-B17A-F56EA1052665}" srcOrd="0" destOrd="0" presId="urn:microsoft.com/office/officeart/2005/8/layout/radial1"/>
    <dgm:cxn modelId="{12550936-3A3E-4B43-8DCB-264F4524E86F}" type="presParOf" srcId="{7FA2E3B8-5278-4825-B7D4-65CF77F356E8}" destId="{AF11AA67-DAD3-4C59-9435-8D8DD104D811}" srcOrd="6" destOrd="0" presId="urn:microsoft.com/office/officeart/2005/8/layout/radial1"/>
    <dgm:cxn modelId="{27B3D26D-8548-49B7-A7BC-2A7C27AC72EF}" type="presParOf" srcId="{7FA2E3B8-5278-4825-B7D4-65CF77F356E8}" destId="{FBFA32A6-9DBA-4954-B813-6C932B85D2AB}" srcOrd="7" destOrd="0" presId="urn:microsoft.com/office/officeart/2005/8/layout/radial1"/>
    <dgm:cxn modelId="{3D12719C-818F-402F-85C3-9ECC2FF1958B}" type="presParOf" srcId="{FBFA32A6-9DBA-4954-B813-6C932B85D2AB}" destId="{E5BC01EC-80B9-4941-BD17-74533AD8FAD4}" srcOrd="0" destOrd="0" presId="urn:microsoft.com/office/officeart/2005/8/layout/radial1"/>
    <dgm:cxn modelId="{2246D40E-0BF9-4A25-9271-7E7317A4F261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89A0B49-59B3-45E1-98D4-A2AB71174F29}" type="presOf" srcId="{C788B64B-3AAC-4275-A922-0D22E6DB316E}" destId="{3F73ED6C-C48A-4109-B465-89E2B67D9A14}" srcOrd="1" destOrd="0" presId="urn:microsoft.com/office/officeart/2005/8/layout/radial1"/>
    <dgm:cxn modelId="{8244992F-EAB9-418E-9BAC-8FA60E2892FE}" type="presOf" srcId="{94880055-EF17-4212-A85B-D836D583793B}" destId="{7FA2E3B8-5278-4825-B7D4-65CF77F356E8}" srcOrd="0" destOrd="0" presId="urn:microsoft.com/office/officeart/2005/8/layout/radial1"/>
    <dgm:cxn modelId="{26D5EFC2-279F-47AC-A6C1-FD7B0A1ABDF4}" type="presOf" srcId="{FA6BDF14-9AAF-45C5-A0E4-7DBC25EC6B77}" destId="{F2DF1ADA-B70C-4E68-AD1D-EAE9C32AE850}" srcOrd="0" destOrd="0" presId="urn:microsoft.com/office/officeart/2005/8/layout/radial1"/>
    <dgm:cxn modelId="{CA4D536B-1DCE-42FC-9215-C88653FCC951}" type="presOf" srcId="{39B698D2-B85A-4AAE-A66C-305B46FCF5DD}" destId="{FBFA32A6-9DBA-4954-B813-6C932B85D2AB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51A7DE05-7B76-4AF7-B658-542A95BFE42A}" type="presOf" srcId="{B75BF1A7-4F8E-485D-8082-A86322F4284E}" destId="{51862150-D5A8-40AF-9E2D-0AF48A3FB171}" srcOrd="0" destOrd="0" presId="urn:microsoft.com/office/officeart/2005/8/layout/radial1"/>
    <dgm:cxn modelId="{198211F7-64CA-4D4F-8568-5B9447BE5439}" type="presOf" srcId="{5CBB7689-6EA6-4F6C-9400-837016131E76}" destId="{20A31CE9-2BB2-43F4-B17A-F56EA1052665}" srcOrd="1" destOrd="0" presId="urn:microsoft.com/office/officeart/2005/8/layout/radial1"/>
    <dgm:cxn modelId="{73225749-6B5C-4300-AB0E-78F3C73B047D}" type="presOf" srcId="{9E4CA870-2C52-4E6B-AB4E-676591C1C1D9}" destId="{AF11AA67-DAD3-4C59-9435-8D8DD104D811}" srcOrd="0" destOrd="0" presId="urn:microsoft.com/office/officeart/2005/8/layout/radial1"/>
    <dgm:cxn modelId="{E16B75A4-A196-4D31-ABE1-E0FCCD11786F}" type="presOf" srcId="{C788B64B-3AAC-4275-A922-0D22E6DB316E}" destId="{2AD7312F-4A76-4A97-BB77-67799FBECB1C}" srcOrd="0" destOrd="0" presId="urn:microsoft.com/office/officeart/2005/8/layout/radial1"/>
    <dgm:cxn modelId="{D71D3A96-8F5C-4E15-8152-15182E6E08FA}" type="presOf" srcId="{39B698D2-B85A-4AAE-A66C-305B46FCF5DD}" destId="{E5BC01EC-80B9-4941-BD17-74533AD8FAD4}" srcOrd="1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8D4E4FE5-815C-4D34-9B32-641E2441989B}" type="presOf" srcId="{36FDFCC2-6A83-499C-98C3-60456EF13D17}" destId="{0A862498-BDDE-494A-BD2A-CF0C02C3C03A}" srcOrd="0" destOrd="0" presId="urn:microsoft.com/office/officeart/2005/8/layout/radial1"/>
    <dgm:cxn modelId="{04BD93A2-1893-4D52-ABD5-7679E5AABDCB}" type="presOf" srcId="{63FACE6A-ED50-425C-9B71-C6F0ED594C92}" destId="{FB2850EB-EF31-4A38-B86C-8FEE25E4ADB3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0A331654-64F4-469B-AC02-F3DDBB561DBB}" type="presOf" srcId="{F2BDF294-3B44-4628-9956-5CF5688804ED}" destId="{3DB656CD-9329-4554-99AA-3B7A01E36153}" srcOrd="0" destOrd="0" presId="urn:microsoft.com/office/officeart/2005/8/layout/radial1"/>
    <dgm:cxn modelId="{2D2DF871-33BC-4FF0-ACA6-2C7647211182}" type="presOf" srcId="{F2BDF294-3B44-4628-9956-5CF5688804ED}" destId="{59D7642D-C61C-483E-AADE-050D19BD47EE}" srcOrd="1" destOrd="0" presId="urn:microsoft.com/office/officeart/2005/8/layout/radial1"/>
    <dgm:cxn modelId="{50965D35-A617-4E92-A7DF-6377C9B26B46}" type="presOf" srcId="{5CBB7689-6EA6-4F6C-9400-837016131E76}" destId="{6639D873-FA79-4BA3-AA67-2DA87EE4DF3E}" srcOrd="0" destOrd="0" presId="urn:microsoft.com/office/officeart/2005/8/layout/radial1"/>
    <dgm:cxn modelId="{D49A0473-E4F6-4639-9036-D17E5D0BAC78}" type="presParOf" srcId="{7FA2E3B8-5278-4825-B7D4-65CF77F356E8}" destId="{FB2850EB-EF31-4A38-B86C-8FEE25E4ADB3}" srcOrd="0" destOrd="0" presId="urn:microsoft.com/office/officeart/2005/8/layout/radial1"/>
    <dgm:cxn modelId="{29C5E241-C185-4B0F-B709-7C18D4642DD4}" type="presParOf" srcId="{7FA2E3B8-5278-4825-B7D4-65CF77F356E8}" destId="{3DB656CD-9329-4554-99AA-3B7A01E36153}" srcOrd="1" destOrd="0" presId="urn:microsoft.com/office/officeart/2005/8/layout/radial1"/>
    <dgm:cxn modelId="{44CC5CA1-76D0-4C95-80E1-9B2721B071BF}" type="presParOf" srcId="{3DB656CD-9329-4554-99AA-3B7A01E36153}" destId="{59D7642D-C61C-483E-AADE-050D19BD47EE}" srcOrd="0" destOrd="0" presId="urn:microsoft.com/office/officeart/2005/8/layout/radial1"/>
    <dgm:cxn modelId="{34A2B1FF-3A73-42A8-9682-40ECC12E82EE}" type="presParOf" srcId="{7FA2E3B8-5278-4825-B7D4-65CF77F356E8}" destId="{0A862498-BDDE-494A-BD2A-CF0C02C3C03A}" srcOrd="2" destOrd="0" presId="urn:microsoft.com/office/officeart/2005/8/layout/radial1"/>
    <dgm:cxn modelId="{303A97D3-F25D-4098-918B-912B7044F6DF}" type="presParOf" srcId="{7FA2E3B8-5278-4825-B7D4-65CF77F356E8}" destId="{2AD7312F-4A76-4A97-BB77-67799FBECB1C}" srcOrd="3" destOrd="0" presId="urn:microsoft.com/office/officeart/2005/8/layout/radial1"/>
    <dgm:cxn modelId="{63D7924F-D209-47BD-A3C9-F060EBA871FC}" type="presParOf" srcId="{2AD7312F-4A76-4A97-BB77-67799FBECB1C}" destId="{3F73ED6C-C48A-4109-B465-89E2B67D9A14}" srcOrd="0" destOrd="0" presId="urn:microsoft.com/office/officeart/2005/8/layout/radial1"/>
    <dgm:cxn modelId="{637ED5F7-B37E-432E-814B-C6549CBBEF4F}" type="presParOf" srcId="{7FA2E3B8-5278-4825-B7D4-65CF77F356E8}" destId="{F2DF1ADA-B70C-4E68-AD1D-EAE9C32AE850}" srcOrd="4" destOrd="0" presId="urn:microsoft.com/office/officeart/2005/8/layout/radial1"/>
    <dgm:cxn modelId="{73BDE195-C5A7-4520-B5F5-6D759D0B95BC}" type="presParOf" srcId="{7FA2E3B8-5278-4825-B7D4-65CF77F356E8}" destId="{6639D873-FA79-4BA3-AA67-2DA87EE4DF3E}" srcOrd="5" destOrd="0" presId="urn:microsoft.com/office/officeart/2005/8/layout/radial1"/>
    <dgm:cxn modelId="{D0D2CF1C-037F-4228-A810-1970A855EBB9}" type="presParOf" srcId="{6639D873-FA79-4BA3-AA67-2DA87EE4DF3E}" destId="{20A31CE9-2BB2-43F4-B17A-F56EA1052665}" srcOrd="0" destOrd="0" presId="urn:microsoft.com/office/officeart/2005/8/layout/radial1"/>
    <dgm:cxn modelId="{59CB20ED-F8EC-46E3-95AE-C9F3E8ABFBEF}" type="presParOf" srcId="{7FA2E3B8-5278-4825-B7D4-65CF77F356E8}" destId="{AF11AA67-DAD3-4C59-9435-8D8DD104D811}" srcOrd="6" destOrd="0" presId="urn:microsoft.com/office/officeart/2005/8/layout/radial1"/>
    <dgm:cxn modelId="{AB030DC7-6F08-42AF-A335-A830AF62A22D}" type="presParOf" srcId="{7FA2E3B8-5278-4825-B7D4-65CF77F356E8}" destId="{FBFA32A6-9DBA-4954-B813-6C932B85D2AB}" srcOrd="7" destOrd="0" presId="urn:microsoft.com/office/officeart/2005/8/layout/radial1"/>
    <dgm:cxn modelId="{A5FC2D7C-1D7A-4C81-97F7-B8AC58E70506}" type="presParOf" srcId="{FBFA32A6-9DBA-4954-B813-6C932B85D2AB}" destId="{E5BC01EC-80B9-4941-BD17-74533AD8FAD4}" srcOrd="0" destOrd="0" presId="urn:microsoft.com/office/officeart/2005/8/layout/radial1"/>
    <dgm:cxn modelId="{450EA042-00F1-46AF-9356-4238E9430E39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DB2E2B-2442-44AB-B526-838AE62215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D362F4F-BD4F-4075-B2E7-AD9054FE7A19}">
      <dgm:prSet phldrT="[Text]"/>
      <dgm:spPr/>
      <dgm:t>
        <a:bodyPr/>
        <a:lstStyle/>
        <a:p>
          <a:r>
            <a:rPr lang="en-AU" dirty="0" smtClean="0"/>
            <a:t>365</a:t>
          </a:r>
          <a:endParaRPr lang="en-AU" dirty="0"/>
        </a:p>
      </dgm:t>
    </dgm:pt>
    <dgm:pt modelId="{075C7D86-40EF-4797-906B-786744E54066}" type="parTrans" cxnId="{5F9407E7-9554-4251-927C-16939B6AED51}">
      <dgm:prSet/>
      <dgm:spPr/>
      <dgm:t>
        <a:bodyPr/>
        <a:lstStyle/>
        <a:p>
          <a:endParaRPr lang="en-AU"/>
        </a:p>
      </dgm:t>
    </dgm:pt>
    <dgm:pt modelId="{2B9E9741-3F4B-4E2E-97BE-D223C1C96110}" type="sibTrans" cxnId="{5F9407E7-9554-4251-927C-16939B6AED51}">
      <dgm:prSet/>
      <dgm:spPr/>
      <dgm:t>
        <a:bodyPr/>
        <a:lstStyle/>
        <a:p>
          <a:endParaRPr lang="en-AU"/>
        </a:p>
      </dgm:t>
    </dgm:pt>
    <dgm:pt modelId="{24EF93EA-A837-45BA-80D1-385098A190B8}">
      <dgm:prSet phldrT="[Text]" custT="1"/>
      <dgm:spPr/>
      <dgm:t>
        <a:bodyPr/>
        <a:lstStyle/>
        <a:p>
          <a:r>
            <a:rPr lang="en-AU" sz="1200" dirty="0" smtClean="0"/>
            <a:t>Base 10</a:t>
          </a:r>
          <a:endParaRPr lang="en-AU" sz="1200" dirty="0"/>
        </a:p>
      </dgm:t>
    </dgm:pt>
    <dgm:pt modelId="{0C1AA9B6-EB6D-429F-B003-54F55C336CD5}" type="parTrans" cxnId="{37C84C53-93D3-4BDA-89CA-9E0983F9B1BF}">
      <dgm:prSet/>
      <dgm:spPr/>
      <dgm:t>
        <a:bodyPr/>
        <a:lstStyle/>
        <a:p>
          <a:endParaRPr lang="en-AU"/>
        </a:p>
      </dgm:t>
    </dgm:pt>
    <dgm:pt modelId="{DA2B9D8F-977E-4758-A036-2E8517E5765B}" type="sibTrans" cxnId="{37C84C53-93D3-4BDA-89CA-9E0983F9B1BF}">
      <dgm:prSet/>
      <dgm:spPr/>
      <dgm:t>
        <a:bodyPr/>
        <a:lstStyle/>
        <a:p>
          <a:endParaRPr lang="en-AU"/>
        </a:p>
      </dgm:t>
    </dgm:pt>
    <dgm:pt modelId="{219BB203-2D7B-4E43-AA1F-3EED0C082826}">
      <dgm:prSet phldrT="[Text]" custT="1"/>
      <dgm:spPr/>
      <dgm:t>
        <a:bodyPr/>
        <a:lstStyle/>
        <a:p>
          <a:r>
            <a:rPr lang="en-AU" sz="2000" dirty="0" smtClean="0"/>
            <a:t>300 + 65</a:t>
          </a:r>
          <a:endParaRPr lang="en-AU" sz="2000" dirty="0"/>
        </a:p>
      </dgm:t>
    </dgm:pt>
    <dgm:pt modelId="{6B48D205-414C-46E6-95DF-D9A70CF65E74}" type="parTrans" cxnId="{B1DD3171-5438-47E2-BEC1-D00D847A48CC}">
      <dgm:prSet/>
      <dgm:spPr/>
      <dgm:t>
        <a:bodyPr/>
        <a:lstStyle/>
        <a:p>
          <a:endParaRPr lang="en-AU"/>
        </a:p>
      </dgm:t>
    </dgm:pt>
    <dgm:pt modelId="{997DB60A-55AD-44C5-9919-76B723B095B3}" type="sibTrans" cxnId="{B1DD3171-5438-47E2-BEC1-D00D847A48CC}">
      <dgm:prSet/>
      <dgm:spPr/>
      <dgm:t>
        <a:bodyPr/>
        <a:lstStyle/>
        <a:p>
          <a:endParaRPr lang="en-AU"/>
        </a:p>
      </dgm:t>
    </dgm:pt>
    <dgm:pt modelId="{80A1D8A1-78F3-4004-A0EE-5F48A34F59E9}">
      <dgm:prSet phldrT="[Text]" custT="1"/>
      <dgm:spPr/>
      <dgm:t>
        <a:bodyPr/>
        <a:lstStyle/>
        <a:p>
          <a:r>
            <a:rPr lang="en-AU" sz="2000" dirty="0" smtClean="0"/>
            <a:t>Three hundred and sixty – five</a:t>
          </a:r>
          <a:endParaRPr lang="en-AU" sz="2000" dirty="0"/>
        </a:p>
      </dgm:t>
    </dgm:pt>
    <dgm:pt modelId="{08C634B9-985D-4AA1-A5F5-80EA77FCADDA}" type="parTrans" cxnId="{5A57B5D5-EE4B-468E-9E22-2F359970BBE4}">
      <dgm:prSet/>
      <dgm:spPr/>
      <dgm:t>
        <a:bodyPr/>
        <a:lstStyle/>
        <a:p>
          <a:endParaRPr lang="en-AU"/>
        </a:p>
      </dgm:t>
    </dgm:pt>
    <dgm:pt modelId="{3CB9E2BF-D01E-4EFE-BDFF-D49C66A338D2}" type="sibTrans" cxnId="{5A57B5D5-EE4B-468E-9E22-2F359970BBE4}">
      <dgm:prSet/>
      <dgm:spPr/>
      <dgm:t>
        <a:bodyPr/>
        <a:lstStyle/>
        <a:p>
          <a:endParaRPr lang="en-AU"/>
        </a:p>
      </dgm:t>
    </dgm:pt>
    <dgm:pt modelId="{800AE55E-1C07-408D-A97A-E222ADF36396}">
      <dgm:prSet phldrT="[Text]" custT="1"/>
      <dgm:spPr/>
      <dgm:t>
        <a:bodyPr/>
        <a:lstStyle/>
        <a:p>
          <a:r>
            <a:rPr lang="en-AU" sz="2000" dirty="0" smtClean="0"/>
            <a:t>300 + 60 + 5</a:t>
          </a:r>
          <a:endParaRPr lang="en-AU" sz="2000" dirty="0"/>
        </a:p>
      </dgm:t>
    </dgm:pt>
    <dgm:pt modelId="{B914CE69-B083-4503-939A-672AB621C914}" type="sibTrans" cxnId="{0EF5527D-773C-46AC-A020-76666CC9B46D}">
      <dgm:prSet/>
      <dgm:spPr/>
      <dgm:t>
        <a:bodyPr/>
        <a:lstStyle/>
        <a:p>
          <a:endParaRPr lang="en-AU"/>
        </a:p>
      </dgm:t>
    </dgm:pt>
    <dgm:pt modelId="{A86194AE-6FB1-494B-8FBE-107926D3B235}" type="parTrans" cxnId="{0EF5527D-773C-46AC-A020-76666CC9B46D}">
      <dgm:prSet/>
      <dgm:spPr/>
      <dgm:t>
        <a:bodyPr/>
        <a:lstStyle/>
        <a:p>
          <a:endParaRPr lang="en-AU"/>
        </a:p>
      </dgm:t>
    </dgm:pt>
    <dgm:pt modelId="{7CA5243C-57EC-4150-95AD-1D34EFADD672}">
      <dgm:prSet phldrT="[Text]" custT="1"/>
      <dgm:spPr/>
      <dgm:t>
        <a:bodyPr/>
        <a:lstStyle/>
        <a:p>
          <a:r>
            <a:rPr lang="en-AU" sz="2000" dirty="0" smtClean="0"/>
            <a:t>3 hundreds, 6 tens and five ones</a:t>
          </a:r>
          <a:endParaRPr lang="en-AU" sz="2000" dirty="0"/>
        </a:p>
      </dgm:t>
    </dgm:pt>
    <dgm:pt modelId="{D6762142-BE28-49EB-8CB1-06332498DB55}" type="parTrans" cxnId="{054841A0-A096-4F30-AE8A-9A2CC6C89258}">
      <dgm:prSet/>
      <dgm:spPr/>
      <dgm:t>
        <a:bodyPr/>
        <a:lstStyle/>
        <a:p>
          <a:endParaRPr lang="en-AU"/>
        </a:p>
      </dgm:t>
    </dgm:pt>
    <dgm:pt modelId="{A3AA839D-A6F8-454C-A366-C8BDB79BF55E}" type="sibTrans" cxnId="{054841A0-A096-4F30-AE8A-9A2CC6C89258}">
      <dgm:prSet/>
      <dgm:spPr/>
      <dgm:t>
        <a:bodyPr/>
        <a:lstStyle/>
        <a:p>
          <a:endParaRPr lang="en-AU"/>
        </a:p>
      </dgm:t>
    </dgm:pt>
    <dgm:pt modelId="{90279632-4B87-40EE-BE1A-C24721714594}" type="pres">
      <dgm:prSet presAssocID="{D6DB2E2B-2442-44AB-B526-838AE62215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4FB4110-1896-4053-82F1-4A143B048024}" type="pres">
      <dgm:prSet presAssocID="{AD362F4F-BD4F-4075-B2E7-AD9054FE7A19}" presName="centerShape" presStyleLbl="node0" presStyleIdx="0" presStyleCnt="1" custLinFactNeighborX="14263" custLinFactNeighborY="6832"/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193844C-21D6-426D-A61F-DE492FE8DBFB}" type="pres">
      <dgm:prSet presAssocID="{0C1AA9B6-EB6D-429F-B003-54F55C336CD5}" presName="Name9" presStyleLbl="parChTrans1D2" presStyleIdx="0" presStyleCnt="5"/>
      <dgm:spPr/>
      <dgm:t>
        <a:bodyPr/>
        <a:lstStyle/>
        <a:p>
          <a:endParaRPr lang="en-AU"/>
        </a:p>
      </dgm:t>
    </dgm:pt>
    <dgm:pt modelId="{1B0BC2F9-57A7-44C5-A257-093D1B54C28F}" type="pres">
      <dgm:prSet presAssocID="{0C1AA9B6-EB6D-429F-B003-54F55C336CD5}" presName="connTx" presStyleLbl="parChTrans1D2" presStyleIdx="0" presStyleCnt="5"/>
      <dgm:spPr/>
      <dgm:t>
        <a:bodyPr/>
        <a:lstStyle/>
        <a:p>
          <a:endParaRPr lang="en-AU"/>
        </a:p>
      </dgm:t>
    </dgm:pt>
    <dgm:pt modelId="{9BE9053A-2BB5-432D-91D8-34CAF83BE216}" type="pres">
      <dgm:prSet presAssocID="{24EF93EA-A837-45BA-80D1-385098A190B8}" presName="node" presStyleLbl="node1" presStyleIdx="0" presStyleCnt="5" custScaleX="531431" custRadScaleRad="95803" custRadScaleInc="-378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B0DA945F-77DD-4DA7-94C7-D0E2286F7CB6}" type="pres">
      <dgm:prSet presAssocID="{A86194AE-6FB1-494B-8FBE-107926D3B235}" presName="Name9" presStyleLbl="parChTrans1D2" presStyleIdx="1" presStyleCnt="5"/>
      <dgm:spPr/>
      <dgm:t>
        <a:bodyPr/>
        <a:lstStyle/>
        <a:p>
          <a:endParaRPr lang="en-AU"/>
        </a:p>
      </dgm:t>
    </dgm:pt>
    <dgm:pt modelId="{AC053066-B638-4EF0-BF1F-37C747622B55}" type="pres">
      <dgm:prSet presAssocID="{A86194AE-6FB1-494B-8FBE-107926D3B235}" presName="connTx" presStyleLbl="parChTrans1D2" presStyleIdx="1" presStyleCnt="5"/>
      <dgm:spPr/>
      <dgm:t>
        <a:bodyPr/>
        <a:lstStyle/>
        <a:p>
          <a:endParaRPr lang="en-AU"/>
        </a:p>
      </dgm:t>
    </dgm:pt>
    <dgm:pt modelId="{7F9FB492-590A-44F9-B7D2-82CD72E082D2}" type="pres">
      <dgm:prSet presAssocID="{800AE55E-1C07-408D-A97A-E222ADF36396}" presName="node" presStyleLbl="node1" presStyleIdx="1" presStyleCnt="5" custScaleX="311834" custScaleY="50670" custRadScaleRad="238262" custRadScaleInc="72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54D1CAC-02DD-4DE4-A4E0-47BB9F08A8E0}" type="pres">
      <dgm:prSet presAssocID="{6B48D205-414C-46E6-95DF-D9A70CF65E74}" presName="Name9" presStyleLbl="parChTrans1D2" presStyleIdx="2" presStyleCnt="5"/>
      <dgm:spPr/>
      <dgm:t>
        <a:bodyPr/>
        <a:lstStyle/>
        <a:p>
          <a:endParaRPr lang="en-AU"/>
        </a:p>
      </dgm:t>
    </dgm:pt>
    <dgm:pt modelId="{9114F2A1-F978-41AD-8DB7-E777703DD159}" type="pres">
      <dgm:prSet presAssocID="{6B48D205-414C-46E6-95DF-D9A70CF65E74}" presName="connTx" presStyleLbl="parChTrans1D2" presStyleIdx="2" presStyleCnt="5"/>
      <dgm:spPr/>
      <dgm:t>
        <a:bodyPr/>
        <a:lstStyle/>
        <a:p>
          <a:endParaRPr lang="en-AU"/>
        </a:p>
      </dgm:t>
    </dgm:pt>
    <dgm:pt modelId="{E633DE70-425C-49F8-A099-106B6A0DD752}" type="pres">
      <dgm:prSet presAssocID="{219BB203-2D7B-4E43-AA1F-3EED0C082826}" presName="node" presStyleLbl="node1" presStyleIdx="2" presStyleCnt="5" custScaleX="194456" custScaleY="38030" custRadScaleRad="111791" custRadScaleInc="273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7CC51AF-F8F7-4A1D-99FC-530417CDEC22}" type="pres">
      <dgm:prSet presAssocID="{08C634B9-985D-4AA1-A5F5-80EA77FCADDA}" presName="Name9" presStyleLbl="parChTrans1D2" presStyleIdx="3" presStyleCnt="5"/>
      <dgm:spPr/>
      <dgm:t>
        <a:bodyPr/>
        <a:lstStyle/>
        <a:p>
          <a:endParaRPr lang="en-AU"/>
        </a:p>
      </dgm:t>
    </dgm:pt>
    <dgm:pt modelId="{8B88F258-C575-46EF-9228-F10EAF5328A6}" type="pres">
      <dgm:prSet presAssocID="{08C634B9-985D-4AA1-A5F5-80EA77FCADDA}" presName="connTx" presStyleLbl="parChTrans1D2" presStyleIdx="3" presStyleCnt="5"/>
      <dgm:spPr/>
      <dgm:t>
        <a:bodyPr/>
        <a:lstStyle/>
        <a:p>
          <a:endParaRPr lang="en-AU"/>
        </a:p>
      </dgm:t>
    </dgm:pt>
    <dgm:pt modelId="{D5D2D3FC-D3EE-45C5-B27C-15FEB93EF218}" type="pres">
      <dgm:prSet presAssocID="{80A1D8A1-78F3-4004-A0EE-5F48A34F59E9}" presName="node" presStyleLbl="node1" presStyleIdx="3" presStyleCnt="5" custScaleX="342819" custScaleY="99618" custRadScaleRad="264350" custRadScaleInc="1035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2275032F-095C-4F37-82B5-E35FE607FB04}" type="pres">
      <dgm:prSet presAssocID="{D6762142-BE28-49EB-8CB1-06332498DB55}" presName="Name9" presStyleLbl="parChTrans1D2" presStyleIdx="4" presStyleCnt="5"/>
      <dgm:spPr/>
      <dgm:t>
        <a:bodyPr/>
        <a:lstStyle/>
        <a:p>
          <a:endParaRPr lang="en-AU"/>
        </a:p>
      </dgm:t>
    </dgm:pt>
    <dgm:pt modelId="{12755E6D-784A-4359-80B1-B9ECE055D637}" type="pres">
      <dgm:prSet presAssocID="{D6762142-BE28-49EB-8CB1-06332498DB55}" presName="connTx" presStyleLbl="parChTrans1D2" presStyleIdx="4" presStyleCnt="5"/>
      <dgm:spPr/>
      <dgm:t>
        <a:bodyPr/>
        <a:lstStyle/>
        <a:p>
          <a:endParaRPr lang="en-AU"/>
        </a:p>
      </dgm:t>
    </dgm:pt>
    <dgm:pt modelId="{6723C31F-68FD-4C6E-82F4-B9BE53A551C0}" type="pres">
      <dgm:prSet presAssocID="{7CA5243C-57EC-4150-95AD-1D34EFADD672}" presName="node" presStyleLbl="node1" presStyleIdx="4" presStyleCnt="5" custScaleX="576413" custScaleY="55748" custRadScaleRad="285824" custRadScaleInc="-385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CCB4F54E-F51F-474B-BF29-CE449E7550EC}" type="presOf" srcId="{D6762142-BE28-49EB-8CB1-06332498DB55}" destId="{12755E6D-784A-4359-80B1-B9ECE055D637}" srcOrd="1" destOrd="0" presId="urn:microsoft.com/office/officeart/2005/8/layout/radial1"/>
    <dgm:cxn modelId="{642280AD-B31B-4F0F-BEB0-4732408AEAFA}" type="presOf" srcId="{AD362F4F-BD4F-4075-B2E7-AD9054FE7A19}" destId="{F4FB4110-1896-4053-82F1-4A143B048024}" srcOrd="0" destOrd="0" presId="urn:microsoft.com/office/officeart/2005/8/layout/radial1"/>
    <dgm:cxn modelId="{054841A0-A096-4F30-AE8A-9A2CC6C89258}" srcId="{AD362F4F-BD4F-4075-B2E7-AD9054FE7A19}" destId="{7CA5243C-57EC-4150-95AD-1D34EFADD672}" srcOrd="4" destOrd="0" parTransId="{D6762142-BE28-49EB-8CB1-06332498DB55}" sibTransId="{A3AA839D-A6F8-454C-A366-C8BDB79BF55E}"/>
    <dgm:cxn modelId="{0EF5527D-773C-46AC-A020-76666CC9B46D}" srcId="{AD362F4F-BD4F-4075-B2E7-AD9054FE7A19}" destId="{800AE55E-1C07-408D-A97A-E222ADF36396}" srcOrd="1" destOrd="0" parTransId="{A86194AE-6FB1-494B-8FBE-107926D3B235}" sibTransId="{B914CE69-B083-4503-939A-672AB621C914}"/>
    <dgm:cxn modelId="{5A57B5D5-EE4B-468E-9E22-2F359970BBE4}" srcId="{AD362F4F-BD4F-4075-B2E7-AD9054FE7A19}" destId="{80A1D8A1-78F3-4004-A0EE-5F48A34F59E9}" srcOrd="3" destOrd="0" parTransId="{08C634B9-985D-4AA1-A5F5-80EA77FCADDA}" sibTransId="{3CB9E2BF-D01E-4EFE-BDFF-D49C66A338D2}"/>
    <dgm:cxn modelId="{785C481C-DFA7-4C65-AC9B-DDF69110F5B3}" type="presOf" srcId="{0C1AA9B6-EB6D-429F-B003-54F55C336CD5}" destId="{1B0BC2F9-57A7-44C5-A257-093D1B54C28F}" srcOrd="1" destOrd="0" presId="urn:microsoft.com/office/officeart/2005/8/layout/radial1"/>
    <dgm:cxn modelId="{F6A83B79-5317-48F5-A7CD-8ABFCFD94D0D}" type="presOf" srcId="{D6762142-BE28-49EB-8CB1-06332498DB55}" destId="{2275032F-095C-4F37-82B5-E35FE607FB04}" srcOrd="0" destOrd="0" presId="urn:microsoft.com/office/officeart/2005/8/layout/radial1"/>
    <dgm:cxn modelId="{F3232E6F-E37C-414D-9DB5-094738B0EE88}" type="presOf" srcId="{A86194AE-6FB1-494B-8FBE-107926D3B235}" destId="{AC053066-B638-4EF0-BF1F-37C747622B55}" srcOrd="1" destOrd="0" presId="urn:microsoft.com/office/officeart/2005/8/layout/radial1"/>
    <dgm:cxn modelId="{026AB83F-8676-45C0-9D0E-F467088312E9}" type="presOf" srcId="{219BB203-2D7B-4E43-AA1F-3EED0C082826}" destId="{E633DE70-425C-49F8-A099-106B6A0DD752}" srcOrd="0" destOrd="0" presId="urn:microsoft.com/office/officeart/2005/8/layout/radial1"/>
    <dgm:cxn modelId="{861791D6-578B-4829-A648-0AD3568B23AF}" type="presOf" srcId="{A86194AE-6FB1-494B-8FBE-107926D3B235}" destId="{B0DA945F-77DD-4DA7-94C7-D0E2286F7CB6}" srcOrd="0" destOrd="0" presId="urn:microsoft.com/office/officeart/2005/8/layout/radial1"/>
    <dgm:cxn modelId="{D46D1192-A330-48B6-A34D-67EED0B2337B}" type="presOf" srcId="{6B48D205-414C-46E6-95DF-D9A70CF65E74}" destId="{9114F2A1-F978-41AD-8DB7-E777703DD159}" srcOrd="1" destOrd="0" presId="urn:microsoft.com/office/officeart/2005/8/layout/radial1"/>
    <dgm:cxn modelId="{04D50F51-D82B-4B93-AD18-30F04E237AF8}" type="presOf" srcId="{6B48D205-414C-46E6-95DF-D9A70CF65E74}" destId="{D54D1CAC-02DD-4DE4-A4E0-47BB9F08A8E0}" srcOrd="0" destOrd="0" presId="urn:microsoft.com/office/officeart/2005/8/layout/radial1"/>
    <dgm:cxn modelId="{1EFCA820-9ADB-4C5F-B701-C4D9C1DF5655}" type="presOf" srcId="{08C634B9-985D-4AA1-A5F5-80EA77FCADDA}" destId="{8B88F258-C575-46EF-9228-F10EAF5328A6}" srcOrd="1" destOrd="0" presId="urn:microsoft.com/office/officeart/2005/8/layout/radial1"/>
    <dgm:cxn modelId="{A1222E9D-361B-412A-8CB3-060961BEE9B2}" type="presOf" srcId="{800AE55E-1C07-408D-A97A-E222ADF36396}" destId="{7F9FB492-590A-44F9-B7D2-82CD72E082D2}" srcOrd="0" destOrd="0" presId="urn:microsoft.com/office/officeart/2005/8/layout/radial1"/>
    <dgm:cxn modelId="{A266593C-A127-4825-B256-5604A4430E6E}" type="presOf" srcId="{7CA5243C-57EC-4150-95AD-1D34EFADD672}" destId="{6723C31F-68FD-4C6E-82F4-B9BE53A551C0}" srcOrd="0" destOrd="0" presId="urn:microsoft.com/office/officeart/2005/8/layout/radial1"/>
    <dgm:cxn modelId="{5F9407E7-9554-4251-927C-16939B6AED51}" srcId="{D6DB2E2B-2442-44AB-B526-838AE62215CC}" destId="{AD362F4F-BD4F-4075-B2E7-AD9054FE7A19}" srcOrd="0" destOrd="0" parTransId="{075C7D86-40EF-4797-906B-786744E54066}" sibTransId="{2B9E9741-3F4B-4E2E-97BE-D223C1C96110}"/>
    <dgm:cxn modelId="{75641B27-14BB-4436-9C8F-519B52D8CF49}" type="presOf" srcId="{24EF93EA-A837-45BA-80D1-385098A190B8}" destId="{9BE9053A-2BB5-432D-91D8-34CAF83BE216}" srcOrd="0" destOrd="0" presId="urn:microsoft.com/office/officeart/2005/8/layout/radial1"/>
    <dgm:cxn modelId="{37C84C53-93D3-4BDA-89CA-9E0983F9B1BF}" srcId="{AD362F4F-BD4F-4075-B2E7-AD9054FE7A19}" destId="{24EF93EA-A837-45BA-80D1-385098A190B8}" srcOrd="0" destOrd="0" parTransId="{0C1AA9B6-EB6D-429F-B003-54F55C336CD5}" sibTransId="{DA2B9D8F-977E-4758-A036-2E8517E5765B}"/>
    <dgm:cxn modelId="{24C0AF78-11E7-428F-8D3F-95B5A9FF9B5F}" type="presOf" srcId="{80A1D8A1-78F3-4004-A0EE-5F48A34F59E9}" destId="{D5D2D3FC-D3EE-45C5-B27C-15FEB93EF218}" srcOrd="0" destOrd="0" presId="urn:microsoft.com/office/officeart/2005/8/layout/radial1"/>
    <dgm:cxn modelId="{B4AAA84B-609B-49BF-81EA-3C640093BD70}" type="presOf" srcId="{08C634B9-985D-4AA1-A5F5-80EA77FCADDA}" destId="{77CC51AF-F8F7-4A1D-99FC-530417CDEC22}" srcOrd="0" destOrd="0" presId="urn:microsoft.com/office/officeart/2005/8/layout/radial1"/>
    <dgm:cxn modelId="{B913DF7A-8AB1-45EE-929E-58469140ED16}" type="presOf" srcId="{0C1AA9B6-EB6D-429F-B003-54F55C336CD5}" destId="{1193844C-21D6-426D-A61F-DE492FE8DBFB}" srcOrd="0" destOrd="0" presId="urn:microsoft.com/office/officeart/2005/8/layout/radial1"/>
    <dgm:cxn modelId="{AFD73052-7EC7-4CF1-92FB-61541A6B187F}" type="presOf" srcId="{D6DB2E2B-2442-44AB-B526-838AE62215CC}" destId="{90279632-4B87-40EE-BE1A-C24721714594}" srcOrd="0" destOrd="0" presId="urn:microsoft.com/office/officeart/2005/8/layout/radial1"/>
    <dgm:cxn modelId="{B1DD3171-5438-47E2-BEC1-D00D847A48CC}" srcId="{AD362F4F-BD4F-4075-B2E7-AD9054FE7A19}" destId="{219BB203-2D7B-4E43-AA1F-3EED0C082826}" srcOrd="2" destOrd="0" parTransId="{6B48D205-414C-46E6-95DF-D9A70CF65E74}" sibTransId="{997DB60A-55AD-44C5-9919-76B723B095B3}"/>
    <dgm:cxn modelId="{7D143C5D-A5C1-4C3A-BAF8-81A750E3F4A2}" type="presParOf" srcId="{90279632-4B87-40EE-BE1A-C24721714594}" destId="{F4FB4110-1896-4053-82F1-4A143B048024}" srcOrd="0" destOrd="0" presId="urn:microsoft.com/office/officeart/2005/8/layout/radial1"/>
    <dgm:cxn modelId="{763F4934-DDFA-4BD8-9B2C-EB3FBD3C83B3}" type="presParOf" srcId="{90279632-4B87-40EE-BE1A-C24721714594}" destId="{1193844C-21D6-426D-A61F-DE492FE8DBFB}" srcOrd="1" destOrd="0" presId="urn:microsoft.com/office/officeart/2005/8/layout/radial1"/>
    <dgm:cxn modelId="{B586ABAA-1BAE-4AA0-8693-5C5481D257AA}" type="presParOf" srcId="{1193844C-21D6-426D-A61F-DE492FE8DBFB}" destId="{1B0BC2F9-57A7-44C5-A257-093D1B54C28F}" srcOrd="0" destOrd="0" presId="urn:microsoft.com/office/officeart/2005/8/layout/radial1"/>
    <dgm:cxn modelId="{19EE9B11-DD42-4C65-8DFC-80FC1C809FAD}" type="presParOf" srcId="{90279632-4B87-40EE-BE1A-C24721714594}" destId="{9BE9053A-2BB5-432D-91D8-34CAF83BE216}" srcOrd="2" destOrd="0" presId="urn:microsoft.com/office/officeart/2005/8/layout/radial1"/>
    <dgm:cxn modelId="{93085E99-6A30-4410-B852-A1806A87E179}" type="presParOf" srcId="{90279632-4B87-40EE-BE1A-C24721714594}" destId="{B0DA945F-77DD-4DA7-94C7-D0E2286F7CB6}" srcOrd="3" destOrd="0" presId="urn:microsoft.com/office/officeart/2005/8/layout/radial1"/>
    <dgm:cxn modelId="{D4231F99-408C-46D9-9975-A132237B21B7}" type="presParOf" srcId="{B0DA945F-77DD-4DA7-94C7-D0E2286F7CB6}" destId="{AC053066-B638-4EF0-BF1F-37C747622B55}" srcOrd="0" destOrd="0" presId="urn:microsoft.com/office/officeart/2005/8/layout/radial1"/>
    <dgm:cxn modelId="{B51F7E2C-9E30-4F88-A57F-275BC1F8083A}" type="presParOf" srcId="{90279632-4B87-40EE-BE1A-C24721714594}" destId="{7F9FB492-590A-44F9-B7D2-82CD72E082D2}" srcOrd="4" destOrd="0" presId="urn:microsoft.com/office/officeart/2005/8/layout/radial1"/>
    <dgm:cxn modelId="{0397515C-EA18-4557-8DD6-6641104C5E23}" type="presParOf" srcId="{90279632-4B87-40EE-BE1A-C24721714594}" destId="{D54D1CAC-02DD-4DE4-A4E0-47BB9F08A8E0}" srcOrd="5" destOrd="0" presId="urn:microsoft.com/office/officeart/2005/8/layout/radial1"/>
    <dgm:cxn modelId="{CCF28B45-A81D-40A3-B6B2-A1C50F206070}" type="presParOf" srcId="{D54D1CAC-02DD-4DE4-A4E0-47BB9F08A8E0}" destId="{9114F2A1-F978-41AD-8DB7-E777703DD159}" srcOrd="0" destOrd="0" presId="urn:microsoft.com/office/officeart/2005/8/layout/radial1"/>
    <dgm:cxn modelId="{2878D228-524A-46E8-9DF6-7837E22D414D}" type="presParOf" srcId="{90279632-4B87-40EE-BE1A-C24721714594}" destId="{E633DE70-425C-49F8-A099-106B6A0DD752}" srcOrd="6" destOrd="0" presId="urn:microsoft.com/office/officeart/2005/8/layout/radial1"/>
    <dgm:cxn modelId="{21C9580C-41F2-44C1-8627-E21A02C732FF}" type="presParOf" srcId="{90279632-4B87-40EE-BE1A-C24721714594}" destId="{77CC51AF-F8F7-4A1D-99FC-530417CDEC22}" srcOrd="7" destOrd="0" presId="urn:microsoft.com/office/officeart/2005/8/layout/radial1"/>
    <dgm:cxn modelId="{5AC72DC0-1450-408B-8DDC-EC60B5FEE27E}" type="presParOf" srcId="{77CC51AF-F8F7-4A1D-99FC-530417CDEC22}" destId="{8B88F258-C575-46EF-9228-F10EAF5328A6}" srcOrd="0" destOrd="0" presId="urn:microsoft.com/office/officeart/2005/8/layout/radial1"/>
    <dgm:cxn modelId="{15A51FDF-6126-488B-A36E-BA1A1A5F7EED}" type="presParOf" srcId="{90279632-4B87-40EE-BE1A-C24721714594}" destId="{D5D2D3FC-D3EE-45C5-B27C-15FEB93EF218}" srcOrd="8" destOrd="0" presId="urn:microsoft.com/office/officeart/2005/8/layout/radial1"/>
    <dgm:cxn modelId="{7EDE9D2C-96B0-4610-90BF-24A766B42894}" type="presParOf" srcId="{90279632-4B87-40EE-BE1A-C24721714594}" destId="{2275032F-095C-4F37-82B5-E35FE607FB04}" srcOrd="9" destOrd="0" presId="urn:microsoft.com/office/officeart/2005/8/layout/radial1"/>
    <dgm:cxn modelId="{C1111E32-6E5A-4652-9A73-4E2F5C7E0F95}" type="presParOf" srcId="{2275032F-095C-4F37-82B5-E35FE607FB04}" destId="{12755E6D-784A-4359-80B1-B9ECE055D637}" srcOrd="0" destOrd="0" presId="urn:microsoft.com/office/officeart/2005/8/layout/radial1"/>
    <dgm:cxn modelId="{EC7FC3C9-9FD0-4D0A-8BF8-AD9AC94787BC}" type="presParOf" srcId="{90279632-4B87-40EE-BE1A-C24721714594}" destId="{6723C31F-68FD-4C6E-82F4-B9BE53A551C0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B2E2B-2442-44AB-B526-838AE62215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D362F4F-BD4F-4075-B2E7-AD9054FE7A19}">
      <dgm:prSet phldrT="[Text]"/>
      <dgm:spPr/>
      <dgm:t>
        <a:bodyPr/>
        <a:lstStyle/>
        <a:p>
          <a:r>
            <a:rPr lang="en-AU" dirty="0" smtClean="0"/>
            <a:t>365</a:t>
          </a:r>
          <a:endParaRPr lang="en-AU" dirty="0"/>
        </a:p>
      </dgm:t>
    </dgm:pt>
    <dgm:pt modelId="{075C7D86-40EF-4797-906B-786744E54066}" type="parTrans" cxnId="{5F9407E7-9554-4251-927C-16939B6AED51}">
      <dgm:prSet/>
      <dgm:spPr/>
      <dgm:t>
        <a:bodyPr/>
        <a:lstStyle/>
        <a:p>
          <a:endParaRPr lang="en-AU"/>
        </a:p>
      </dgm:t>
    </dgm:pt>
    <dgm:pt modelId="{2B9E9741-3F4B-4E2E-97BE-D223C1C96110}" type="sibTrans" cxnId="{5F9407E7-9554-4251-927C-16939B6AED51}">
      <dgm:prSet/>
      <dgm:spPr/>
      <dgm:t>
        <a:bodyPr/>
        <a:lstStyle/>
        <a:p>
          <a:endParaRPr lang="en-AU"/>
        </a:p>
      </dgm:t>
    </dgm:pt>
    <dgm:pt modelId="{24EF93EA-A837-45BA-80D1-385098A190B8}">
      <dgm:prSet phldrT="[Text]" custT="1"/>
      <dgm:spPr/>
      <dgm:t>
        <a:bodyPr/>
        <a:lstStyle/>
        <a:p>
          <a:r>
            <a:rPr lang="en-AU" sz="1200" dirty="0" smtClean="0"/>
            <a:t>Base 10</a:t>
          </a:r>
          <a:endParaRPr lang="en-AU" sz="1200" dirty="0"/>
        </a:p>
      </dgm:t>
    </dgm:pt>
    <dgm:pt modelId="{0C1AA9B6-EB6D-429F-B003-54F55C336CD5}" type="parTrans" cxnId="{37C84C53-93D3-4BDA-89CA-9E0983F9B1BF}">
      <dgm:prSet/>
      <dgm:spPr/>
      <dgm:t>
        <a:bodyPr/>
        <a:lstStyle/>
        <a:p>
          <a:endParaRPr lang="en-AU"/>
        </a:p>
      </dgm:t>
    </dgm:pt>
    <dgm:pt modelId="{DA2B9D8F-977E-4758-A036-2E8517E5765B}" type="sibTrans" cxnId="{37C84C53-93D3-4BDA-89CA-9E0983F9B1BF}">
      <dgm:prSet/>
      <dgm:spPr/>
      <dgm:t>
        <a:bodyPr/>
        <a:lstStyle/>
        <a:p>
          <a:endParaRPr lang="en-AU"/>
        </a:p>
      </dgm:t>
    </dgm:pt>
    <dgm:pt modelId="{219BB203-2D7B-4E43-AA1F-3EED0C082826}">
      <dgm:prSet phldrT="[Text]" custT="1"/>
      <dgm:spPr/>
      <dgm:t>
        <a:bodyPr/>
        <a:lstStyle/>
        <a:p>
          <a:r>
            <a:rPr lang="en-AU" sz="2000" dirty="0" smtClean="0"/>
            <a:t>300 + 65</a:t>
          </a:r>
          <a:endParaRPr lang="en-AU" sz="2000" dirty="0"/>
        </a:p>
      </dgm:t>
    </dgm:pt>
    <dgm:pt modelId="{6B48D205-414C-46E6-95DF-D9A70CF65E74}" type="parTrans" cxnId="{B1DD3171-5438-47E2-BEC1-D00D847A48CC}">
      <dgm:prSet/>
      <dgm:spPr/>
      <dgm:t>
        <a:bodyPr/>
        <a:lstStyle/>
        <a:p>
          <a:endParaRPr lang="en-AU"/>
        </a:p>
      </dgm:t>
    </dgm:pt>
    <dgm:pt modelId="{997DB60A-55AD-44C5-9919-76B723B095B3}" type="sibTrans" cxnId="{B1DD3171-5438-47E2-BEC1-D00D847A48CC}">
      <dgm:prSet/>
      <dgm:spPr/>
      <dgm:t>
        <a:bodyPr/>
        <a:lstStyle/>
        <a:p>
          <a:endParaRPr lang="en-AU"/>
        </a:p>
      </dgm:t>
    </dgm:pt>
    <dgm:pt modelId="{80A1D8A1-78F3-4004-A0EE-5F48A34F59E9}">
      <dgm:prSet phldrT="[Text]" custT="1"/>
      <dgm:spPr/>
      <dgm:t>
        <a:bodyPr/>
        <a:lstStyle/>
        <a:p>
          <a:r>
            <a:rPr lang="en-AU" sz="2000" dirty="0" smtClean="0"/>
            <a:t>Three hundred and sixty – five</a:t>
          </a:r>
          <a:endParaRPr lang="en-AU" sz="2000" dirty="0"/>
        </a:p>
      </dgm:t>
    </dgm:pt>
    <dgm:pt modelId="{08C634B9-985D-4AA1-A5F5-80EA77FCADDA}" type="parTrans" cxnId="{5A57B5D5-EE4B-468E-9E22-2F359970BBE4}">
      <dgm:prSet/>
      <dgm:spPr/>
      <dgm:t>
        <a:bodyPr/>
        <a:lstStyle/>
        <a:p>
          <a:endParaRPr lang="en-AU"/>
        </a:p>
      </dgm:t>
    </dgm:pt>
    <dgm:pt modelId="{3CB9E2BF-D01E-4EFE-BDFF-D49C66A338D2}" type="sibTrans" cxnId="{5A57B5D5-EE4B-468E-9E22-2F359970BBE4}">
      <dgm:prSet/>
      <dgm:spPr/>
      <dgm:t>
        <a:bodyPr/>
        <a:lstStyle/>
        <a:p>
          <a:endParaRPr lang="en-AU"/>
        </a:p>
      </dgm:t>
    </dgm:pt>
    <dgm:pt modelId="{800AE55E-1C07-408D-A97A-E222ADF36396}">
      <dgm:prSet phldrT="[Text]" custT="1"/>
      <dgm:spPr/>
      <dgm:t>
        <a:bodyPr/>
        <a:lstStyle/>
        <a:p>
          <a:r>
            <a:rPr lang="en-AU" sz="2000" dirty="0" smtClean="0"/>
            <a:t>300 + 60 + 5</a:t>
          </a:r>
          <a:endParaRPr lang="en-AU" sz="2000" dirty="0"/>
        </a:p>
      </dgm:t>
    </dgm:pt>
    <dgm:pt modelId="{B914CE69-B083-4503-939A-672AB621C914}" type="sibTrans" cxnId="{0EF5527D-773C-46AC-A020-76666CC9B46D}">
      <dgm:prSet/>
      <dgm:spPr/>
      <dgm:t>
        <a:bodyPr/>
        <a:lstStyle/>
        <a:p>
          <a:endParaRPr lang="en-AU"/>
        </a:p>
      </dgm:t>
    </dgm:pt>
    <dgm:pt modelId="{A86194AE-6FB1-494B-8FBE-107926D3B235}" type="parTrans" cxnId="{0EF5527D-773C-46AC-A020-76666CC9B46D}">
      <dgm:prSet/>
      <dgm:spPr/>
      <dgm:t>
        <a:bodyPr/>
        <a:lstStyle/>
        <a:p>
          <a:endParaRPr lang="en-AU"/>
        </a:p>
      </dgm:t>
    </dgm:pt>
    <dgm:pt modelId="{7CA5243C-57EC-4150-95AD-1D34EFADD672}">
      <dgm:prSet phldrT="[Text]" custT="1"/>
      <dgm:spPr/>
      <dgm:t>
        <a:bodyPr/>
        <a:lstStyle/>
        <a:p>
          <a:r>
            <a:rPr lang="en-AU" sz="2000" dirty="0" smtClean="0"/>
            <a:t>3 hundreds, 6 tens and five ones</a:t>
          </a:r>
          <a:endParaRPr lang="en-AU" sz="2000" dirty="0"/>
        </a:p>
      </dgm:t>
    </dgm:pt>
    <dgm:pt modelId="{D6762142-BE28-49EB-8CB1-06332498DB55}" type="parTrans" cxnId="{054841A0-A096-4F30-AE8A-9A2CC6C89258}">
      <dgm:prSet/>
      <dgm:spPr/>
      <dgm:t>
        <a:bodyPr/>
        <a:lstStyle/>
        <a:p>
          <a:endParaRPr lang="en-AU"/>
        </a:p>
      </dgm:t>
    </dgm:pt>
    <dgm:pt modelId="{A3AA839D-A6F8-454C-A366-C8BDB79BF55E}" type="sibTrans" cxnId="{054841A0-A096-4F30-AE8A-9A2CC6C89258}">
      <dgm:prSet/>
      <dgm:spPr/>
      <dgm:t>
        <a:bodyPr/>
        <a:lstStyle/>
        <a:p>
          <a:endParaRPr lang="en-AU"/>
        </a:p>
      </dgm:t>
    </dgm:pt>
    <dgm:pt modelId="{90279632-4B87-40EE-BE1A-C24721714594}" type="pres">
      <dgm:prSet presAssocID="{D6DB2E2B-2442-44AB-B526-838AE62215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4FB4110-1896-4053-82F1-4A143B048024}" type="pres">
      <dgm:prSet presAssocID="{AD362F4F-BD4F-4075-B2E7-AD9054FE7A19}" presName="centerShape" presStyleLbl="node0" presStyleIdx="0" presStyleCnt="1" custLinFactNeighborX="14263" custLinFactNeighborY="6832"/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193844C-21D6-426D-A61F-DE492FE8DBFB}" type="pres">
      <dgm:prSet presAssocID="{0C1AA9B6-EB6D-429F-B003-54F55C336CD5}" presName="Name9" presStyleLbl="parChTrans1D2" presStyleIdx="0" presStyleCnt="5"/>
      <dgm:spPr/>
      <dgm:t>
        <a:bodyPr/>
        <a:lstStyle/>
        <a:p>
          <a:endParaRPr lang="en-AU"/>
        </a:p>
      </dgm:t>
    </dgm:pt>
    <dgm:pt modelId="{1B0BC2F9-57A7-44C5-A257-093D1B54C28F}" type="pres">
      <dgm:prSet presAssocID="{0C1AA9B6-EB6D-429F-B003-54F55C336CD5}" presName="connTx" presStyleLbl="parChTrans1D2" presStyleIdx="0" presStyleCnt="5"/>
      <dgm:spPr/>
      <dgm:t>
        <a:bodyPr/>
        <a:lstStyle/>
        <a:p>
          <a:endParaRPr lang="en-AU"/>
        </a:p>
      </dgm:t>
    </dgm:pt>
    <dgm:pt modelId="{9BE9053A-2BB5-432D-91D8-34CAF83BE216}" type="pres">
      <dgm:prSet presAssocID="{24EF93EA-A837-45BA-80D1-385098A190B8}" presName="node" presStyleLbl="node1" presStyleIdx="0" presStyleCnt="5" custScaleX="531431" custRadScaleRad="95803" custRadScaleInc="-378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B0DA945F-77DD-4DA7-94C7-D0E2286F7CB6}" type="pres">
      <dgm:prSet presAssocID="{A86194AE-6FB1-494B-8FBE-107926D3B235}" presName="Name9" presStyleLbl="parChTrans1D2" presStyleIdx="1" presStyleCnt="5"/>
      <dgm:spPr/>
      <dgm:t>
        <a:bodyPr/>
        <a:lstStyle/>
        <a:p>
          <a:endParaRPr lang="en-AU"/>
        </a:p>
      </dgm:t>
    </dgm:pt>
    <dgm:pt modelId="{AC053066-B638-4EF0-BF1F-37C747622B55}" type="pres">
      <dgm:prSet presAssocID="{A86194AE-6FB1-494B-8FBE-107926D3B235}" presName="connTx" presStyleLbl="parChTrans1D2" presStyleIdx="1" presStyleCnt="5"/>
      <dgm:spPr/>
      <dgm:t>
        <a:bodyPr/>
        <a:lstStyle/>
        <a:p>
          <a:endParaRPr lang="en-AU"/>
        </a:p>
      </dgm:t>
    </dgm:pt>
    <dgm:pt modelId="{7F9FB492-590A-44F9-B7D2-82CD72E082D2}" type="pres">
      <dgm:prSet presAssocID="{800AE55E-1C07-408D-A97A-E222ADF36396}" presName="node" presStyleLbl="node1" presStyleIdx="1" presStyleCnt="5" custScaleX="311834" custScaleY="50670" custRadScaleRad="238262" custRadScaleInc="72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54D1CAC-02DD-4DE4-A4E0-47BB9F08A8E0}" type="pres">
      <dgm:prSet presAssocID="{6B48D205-414C-46E6-95DF-D9A70CF65E74}" presName="Name9" presStyleLbl="parChTrans1D2" presStyleIdx="2" presStyleCnt="5"/>
      <dgm:spPr/>
      <dgm:t>
        <a:bodyPr/>
        <a:lstStyle/>
        <a:p>
          <a:endParaRPr lang="en-AU"/>
        </a:p>
      </dgm:t>
    </dgm:pt>
    <dgm:pt modelId="{9114F2A1-F978-41AD-8DB7-E777703DD159}" type="pres">
      <dgm:prSet presAssocID="{6B48D205-414C-46E6-95DF-D9A70CF65E74}" presName="connTx" presStyleLbl="parChTrans1D2" presStyleIdx="2" presStyleCnt="5"/>
      <dgm:spPr/>
      <dgm:t>
        <a:bodyPr/>
        <a:lstStyle/>
        <a:p>
          <a:endParaRPr lang="en-AU"/>
        </a:p>
      </dgm:t>
    </dgm:pt>
    <dgm:pt modelId="{E633DE70-425C-49F8-A099-106B6A0DD752}" type="pres">
      <dgm:prSet presAssocID="{219BB203-2D7B-4E43-AA1F-3EED0C082826}" presName="node" presStyleLbl="node1" presStyleIdx="2" presStyleCnt="5" custScaleX="194456" custScaleY="38030" custRadScaleRad="111791" custRadScaleInc="273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7CC51AF-F8F7-4A1D-99FC-530417CDEC22}" type="pres">
      <dgm:prSet presAssocID="{08C634B9-985D-4AA1-A5F5-80EA77FCADDA}" presName="Name9" presStyleLbl="parChTrans1D2" presStyleIdx="3" presStyleCnt="5"/>
      <dgm:spPr/>
      <dgm:t>
        <a:bodyPr/>
        <a:lstStyle/>
        <a:p>
          <a:endParaRPr lang="en-AU"/>
        </a:p>
      </dgm:t>
    </dgm:pt>
    <dgm:pt modelId="{8B88F258-C575-46EF-9228-F10EAF5328A6}" type="pres">
      <dgm:prSet presAssocID="{08C634B9-985D-4AA1-A5F5-80EA77FCADDA}" presName="connTx" presStyleLbl="parChTrans1D2" presStyleIdx="3" presStyleCnt="5"/>
      <dgm:spPr/>
      <dgm:t>
        <a:bodyPr/>
        <a:lstStyle/>
        <a:p>
          <a:endParaRPr lang="en-AU"/>
        </a:p>
      </dgm:t>
    </dgm:pt>
    <dgm:pt modelId="{D5D2D3FC-D3EE-45C5-B27C-15FEB93EF218}" type="pres">
      <dgm:prSet presAssocID="{80A1D8A1-78F3-4004-A0EE-5F48A34F59E9}" presName="node" presStyleLbl="node1" presStyleIdx="3" presStyleCnt="5" custScaleX="342819" custScaleY="99618" custRadScaleRad="264350" custRadScaleInc="1035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2275032F-095C-4F37-82B5-E35FE607FB04}" type="pres">
      <dgm:prSet presAssocID="{D6762142-BE28-49EB-8CB1-06332498DB55}" presName="Name9" presStyleLbl="parChTrans1D2" presStyleIdx="4" presStyleCnt="5"/>
      <dgm:spPr/>
      <dgm:t>
        <a:bodyPr/>
        <a:lstStyle/>
        <a:p>
          <a:endParaRPr lang="en-AU"/>
        </a:p>
      </dgm:t>
    </dgm:pt>
    <dgm:pt modelId="{12755E6D-784A-4359-80B1-B9ECE055D637}" type="pres">
      <dgm:prSet presAssocID="{D6762142-BE28-49EB-8CB1-06332498DB55}" presName="connTx" presStyleLbl="parChTrans1D2" presStyleIdx="4" presStyleCnt="5"/>
      <dgm:spPr/>
      <dgm:t>
        <a:bodyPr/>
        <a:lstStyle/>
        <a:p>
          <a:endParaRPr lang="en-AU"/>
        </a:p>
      </dgm:t>
    </dgm:pt>
    <dgm:pt modelId="{6723C31F-68FD-4C6E-82F4-B9BE53A551C0}" type="pres">
      <dgm:prSet presAssocID="{7CA5243C-57EC-4150-95AD-1D34EFADD672}" presName="node" presStyleLbl="node1" presStyleIdx="4" presStyleCnt="5" custScaleX="576413" custScaleY="55748" custRadScaleRad="285824" custRadScaleInc="-385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F70E63E6-F26E-4239-A532-A56CC8F14446}" type="presOf" srcId="{0C1AA9B6-EB6D-429F-B003-54F55C336CD5}" destId="{1193844C-21D6-426D-A61F-DE492FE8DBFB}" srcOrd="0" destOrd="0" presId="urn:microsoft.com/office/officeart/2005/8/layout/radial1"/>
    <dgm:cxn modelId="{5F9407E7-9554-4251-927C-16939B6AED51}" srcId="{D6DB2E2B-2442-44AB-B526-838AE62215CC}" destId="{AD362F4F-BD4F-4075-B2E7-AD9054FE7A19}" srcOrd="0" destOrd="0" parTransId="{075C7D86-40EF-4797-906B-786744E54066}" sibTransId="{2B9E9741-3F4B-4E2E-97BE-D223C1C96110}"/>
    <dgm:cxn modelId="{90C7E4AF-D119-4208-8C79-60F27EFB92D9}" type="presOf" srcId="{D6DB2E2B-2442-44AB-B526-838AE62215CC}" destId="{90279632-4B87-40EE-BE1A-C24721714594}" srcOrd="0" destOrd="0" presId="urn:microsoft.com/office/officeart/2005/8/layout/radial1"/>
    <dgm:cxn modelId="{9FF09262-D328-45E4-9115-E323B54C96E8}" type="presOf" srcId="{800AE55E-1C07-408D-A97A-E222ADF36396}" destId="{7F9FB492-590A-44F9-B7D2-82CD72E082D2}" srcOrd="0" destOrd="0" presId="urn:microsoft.com/office/officeart/2005/8/layout/radial1"/>
    <dgm:cxn modelId="{0EF5527D-773C-46AC-A020-76666CC9B46D}" srcId="{AD362F4F-BD4F-4075-B2E7-AD9054FE7A19}" destId="{800AE55E-1C07-408D-A97A-E222ADF36396}" srcOrd="1" destOrd="0" parTransId="{A86194AE-6FB1-494B-8FBE-107926D3B235}" sibTransId="{B914CE69-B083-4503-939A-672AB621C914}"/>
    <dgm:cxn modelId="{4FBA6AF3-9191-4897-8D0D-65B9E919E908}" type="presOf" srcId="{80A1D8A1-78F3-4004-A0EE-5F48A34F59E9}" destId="{D5D2D3FC-D3EE-45C5-B27C-15FEB93EF218}" srcOrd="0" destOrd="0" presId="urn:microsoft.com/office/officeart/2005/8/layout/radial1"/>
    <dgm:cxn modelId="{D1FB3918-DFEE-4408-B9BE-F3B6683D0731}" type="presOf" srcId="{08C634B9-985D-4AA1-A5F5-80EA77FCADDA}" destId="{77CC51AF-F8F7-4A1D-99FC-530417CDEC22}" srcOrd="0" destOrd="0" presId="urn:microsoft.com/office/officeart/2005/8/layout/radial1"/>
    <dgm:cxn modelId="{20D39E58-A8B1-4CA7-8BC3-FBE99C7F5850}" type="presOf" srcId="{A86194AE-6FB1-494B-8FBE-107926D3B235}" destId="{B0DA945F-77DD-4DA7-94C7-D0E2286F7CB6}" srcOrd="0" destOrd="0" presId="urn:microsoft.com/office/officeart/2005/8/layout/radial1"/>
    <dgm:cxn modelId="{9490F2A5-9FE0-4F89-BE3A-FB615DFBBEB5}" type="presOf" srcId="{24EF93EA-A837-45BA-80D1-385098A190B8}" destId="{9BE9053A-2BB5-432D-91D8-34CAF83BE216}" srcOrd="0" destOrd="0" presId="urn:microsoft.com/office/officeart/2005/8/layout/radial1"/>
    <dgm:cxn modelId="{DA5A638B-B64F-400A-B94A-67B12664B8BA}" type="presOf" srcId="{08C634B9-985D-4AA1-A5F5-80EA77FCADDA}" destId="{8B88F258-C575-46EF-9228-F10EAF5328A6}" srcOrd="1" destOrd="0" presId="urn:microsoft.com/office/officeart/2005/8/layout/radial1"/>
    <dgm:cxn modelId="{054841A0-A096-4F30-AE8A-9A2CC6C89258}" srcId="{AD362F4F-BD4F-4075-B2E7-AD9054FE7A19}" destId="{7CA5243C-57EC-4150-95AD-1D34EFADD672}" srcOrd="4" destOrd="0" parTransId="{D6762142-BE28-49EB-8CB1-06332498DB55}" sibTransId="{A3AA839D-A6F8-454C-A366-C8BDB79BF55E}"/>
    <dgm:cxn modelId="{E9A3014A-B1F6-46C3-9BE4-056A362791E2}" type="presOf" srcId="{219BB203-2D7B-4E43-AA1F-3EED0C082826}" destId="{E633DE70-425C-49F8-A099-106B6A0DD752}" srcOrd="0" destOrd="0" presId="urn:microsoft.com/office/officeart/2005/8/layout/radial1"/>
    <dgm:cxn modelId="{4AE9CF60-0284-4B80-AE48-143273D2163F}" type="presOf" srcId="{D6762142-BE28-49EB-8CB1-06332498DB55}" destId="{12755E6D-784A-4359-80B1-B9ECE055D637}" srcOrd="1" destOrd="0" presId="urn:microsoft.com/office/officeart/2005/8/layout/radial1"/>
    <dgm:cxn modelId="{50F6D5BF-9B74-48EA-96E1-AFB8D5EA558C}" type="presOf" srcId="{6B48D205-414C-46E6-95DF-D9A70CF65E74}" destId="{D54D1CAC-02DD-4DE4-A4E0-47BB9F08A8E0}" srcOrd="0" destOrd="0" presId="urn:microsoft.com/office/officeart/2005/8/layout/radial1"/>
    <dgm:cxn modelId="{FECD1218-7AB6-4597-B2E7-AFF0B0C27928}" type="presOf" srcId="{6B48D205-414C-46E6-95DF-D9A70CF65E74}" destId="{9114F2A1-F978-41AD-8DB7-E777703DD159}" srcOrd="1" destOrd="0" presId="urn:microsoft.com/office/officeart/2005/8/layout/radial1"/>
    <dgm:cxn modelId="{E2CC8120-8CE2-46E9-AA62-9226828ED0CA}" type="presOf" srcId="{A86194AE-6FB1-494B-8FBE-107926D3B235}" destId="{AC053066-B638-4EF0-BF1F-37C747622B55}" srcOrd="1" destOrd="0" presId="urn:microsoft.com/office/officeart/2005/8/layout/radial1"/>
    <dgm:cxn modelId="{4E69D9EE-4354-4A72-93D7-EF7BB934ABF8}" type="presOf" srcId="{AD362F4F-BD4F-4075-B2E7-AD9054FE7A19}" destId="{F4FB4110-1896-4053-82F1-4A143B048024}" srcOrd="0" destOrd="0" presId="urn:microsoft.com/office/officeart/2005/8/layout/radial1"/>
    <dgm:cxn modelId="{330D31E4-02A7-4F8A-98B6-8B2197386F5B}" type="presOf" srcId="{7CA5243C-57EC-4150-95AD-1D34EFADD672}" destId="{6723C31F-68FD-4C6E-82F4-B9BE53A551C0}" srcOrd="0" destOrd="0" presId="urn:microsoft.com/office/officeart/2005/8/layout/radial1"/>
    <dgm:cxn modelId="{37C84C53-93D3-4BDA-89CA-9E0983F9B1BF}" srcId="{AD362F4F-BD4F-4075-B2E7-AD9054FE7A19}" destId="{24EF93EA-A837-45BA-80D1-385098A190B8}" srcOrd="0" destOrd="0" parTransId="{0C1AA9B6-EB6D-429F-B003-54F55C336CD5}" sibTransId="{DA2B9D8F-977E-4758-A036-2E8517E5765B}"/>
    <dgm:cxn modelId="{4B4AF15C-88F9-4F56-BEB7-6E0E8D028E1C}" type="presOf" srcId="{D6762142-BE28-49EB-8CB1-06332498DB55}" destId="{2275032F-095C-4F37-82B5-E35FE607FB04}" srcOrd="0" destOrd="0" presId="urn:microsoft.com/office/officeart/2005/8/layout/radial1"/>
    <dgm:cxn modelId="{5A57B5D5-EE4B-468E-9E22-2F359970BBE4}" srcId="{AD362F4F-BD4F-4075-B2E7-AD9054FE7A19}" destId="{80A1D8A1-78F3-4004-A0EE-5F48A34F59E9}" srcOrd="3" destOrd="0" parTransId="{08C634B9-985D-4AA1-A5F5-80EA77FCADDA}" sibTransId="{3CB9E2BF-D01E-4EFE-BDFF-D49C66A338D2}"/>
    <dgm:cxn modelId="{DFEF9C6B-E8D8-434D-9C8A-7F82DABFBEA3}" type="presOf" srcId="{0C1AA9B6-EB6D-429F-B003-54F55C336CD5}" destId="{1B0BC2F9-57A7-44C5-A257-093D1B54C28F}" srcOrd="1" destOrd="0" presId="urn:microsoft.com/office/officeart/2005/8/layout/radial1"/>
    <dgm:cxn modelId="{B1DD3171-5438-47E2-BEC1-D00D847A48CC}" srcId="{AD362F4F-BD4F-4075-B2E7-AD9054FE7A19}" destId="{219BB203-2D7B-4E43-AA1F-3EED0C082826}" srcOrd="2" destOrd="0" parTransId="{6B48D205-414C-46E6-95DF-D9A70CF65E74}" sibTransId="{997DB60A-55AD-44C5-9919-76B723B095B3}"/>
    <dgm:cxn modelId="{EE4D54A2-AFDB-47D9-9C31-9F7B812E861D}" type="presParOf" srcId="{90279632-4B87-40EE-BE1A-C24721714594}" destId="{F4FB4110-1896-4053-82F1-4A143B048024}" srcOrd="0" destOrd="0" presId="urn:microsoft.com/office/officeart/2005/8/layout/radial1"/>
    <dgm:cxn modelId="{759BA8FC-0504-4902-9CC4-FD857D1C939F}" type="presParOf" srcId="{90279632-4B87-40EE-BE1A-C24721714594}" destId="{1193844C-21D6-426D-A61F-DE492FE8DBFB}" srcOrd="1" destOrd="0" presId="urn:microsoft.com/office/officeart/2005/8/layout/radial1"/>
    <dgm:cxn modelId="{D7400FD5-73F4-48EF-B0E3-EAB1353F2728}" type="presParOf" srcId="{1193844C-21D6-426D-A61F-DE492FE8DBFB}" destId="{1B0BC2F9-57A7-44C5-A257-093D1B54C28F}" srcOrd="0" destOrd="0" presId="urn:microsoft.com/office/officeart/2005/8/layout/radial1"/>
    <dgm:cxn modelId="{54C6B13B-5DEF-4E79-8618-30ABC3E84885}" type="presParOf" srcId="{90279632-4B87-40EE-BE1A-C24721714594}" destId="{9BE9053A-2BB5-432D-91D8-34CAF83BE216}" srcOrd="2" destOrd="0" presId="urn:microsoft.com/office/officeart/2005/8/layout/radial1"/>
    <dgm:cxn modelId="{EBEA4233-6241-4198-9E02-F38523BC4DCF}" type="presParOf" srcId="{90279632-4B87-40EE-BE1A-C24721714594}" destId="{B0DA945F-77DD-4DA7-94C7-D0E2286F7CB6}" srcOrd="3" destOrd="0" presId="urn:microsoft.com/office/officeart/2005/8/layout/radial1"/>
    <dgm:cxn modelId="{01FDF68C-8427-425C-98C5-83BF1C121404}" type="presParOf" srcId="{B0DA945F-77DD-4DA7-94C7-D0E2286F7CB6}" destId="{AC053066-B638-4EF0-BF1F-37C747622B55}" srcOrd="0" destOrd="0" presId="urn:microsoft.com/office/officeart/2005/8/layout/radial1"/>
    <dgm:cxn modelId="{43A07B7C-396A-480B-BFEE-755C67E23080}" type="presParOf" srcId="{90279632-4B87-40EE-BE1A-C24721714594}" destId="{7F9FB492-590A-44F9-B7D2-82CD72E082D2}" srcOrd="4" destOrd="0" presId="urn:microsoft.com/office/officeart/2005/8/layout/radial1"/>
    <dgm:cxn modelId="{15549E8E-89B5-411B-9F0F-DBF2AD4A6434}" type="presParOf" srcId="{90279632-4B87-40EE-BE1A-C24721714594}" destId="{D54D1CAC-02DD-4DE4-A4E0-47BB9F08A8E0}" srcOrd="5" destOrd="0" presId="urn:microsoft.com/office/officeart/2005/8/layout/radial1"/>
    <dgm:cxn modelId="{8B66F4F2-25FC-48F8-8DCA-69CA2EC925B0}" type="presParOf" srcId="{D54D1CAC-02DD-4DE4-A4E0-47BB9F08A8E0}" destId="{9114F2A1-F978-41AD-8DB7-E777703DD159}" srcOrd="0" destOrd="0" presId="urn:microsoft.com/office/officeart/2005/8/layout/radial1"/>
    <dgm:cxn modelId="{CF3C1EAC-2C6E-4866-9EEF-E22EE3A4CFE9}" type="presParOf" srcId="{90279632-4B87-40EE-BE1A-C24721714594}" destId="{E633DE70-425C-49F8-A099-106B6A0DD752}" srcOrd="6" destOrd="0" presId="urn:microsoft.com/office/officeart/2005/8/layout/radial1"/>
    <dgm:cxn modelId="{046F5678-F9FE-4171-9F97-076D247B358B}" type="presParOf" srcId="{90279632-4B87-40EE-BE1A-C24721714594}" destId="{77CC51AF-F8F7-4A1D-99FC-530417CDEC22}" srcOrd="7" destOrd="0" presId="urn:microsoft.com/office/officeart/2005/8/layout/radial1"/>
    <dgm:cxn modelId="{DA9B441A-9617-45DC-9008-E9CD1D4F30B9}" type="presParOf" srcId="{77CC51AF-F8F7-4A1D-99FC-530417CDEC22}" destId="{8B88F258-C575-46EF-9228-F10EAF5328A6}" srcOrd="0" destOrd="0" presId="urn:microsoft.com/office/officeart/2005/8/layout/radial1"/>
    <dgm:cxn modelId="{FEC5B963-7B46-4E8C-9FCE-5E99724DE9FE}" type="presParOf" srcId="{90279632-4B87-40EE-BE1A-C24721714594}" destId="{D5D2D3FC-D3EE-45C5-B27C-15FEB93EF218}" srcOrd="8" destOrd="0" presId="urn:microsoft.com/office/officeart/2005/8/layout/radial1"/>
    <dgm:cxn modelId="{AEB2590B-350C-4021-B0AE-8A62ADD818B5}" type="presParOf" srcId="{90279632-4B87-40EE-BE1A-C24721714594}" destId="{2275032F-095C-4F37-82B5-E35FE607FB04}" srcOrd="9" destOrd="0" presId="urn:microsoft.com/office/officeart/2005/8/layout/radial1"/>
    <dgm:cxn modelId="{36CBB751-8A10-43EF-9B50-1E606D47B9AC}" type="presParOf" srcId="{2275032F-095C-4F37-82B5-E35FE607FB04}" destId="{12755E6D-784A-4359-80B1-B9ECE055D637}" srcOrd="0" destOrd="0" presId="urn:microsoft.com/office/officeart/2005/8/layout/radial1"/>
    <dgm:cxn modelId="{326373F8-8286-46C1-AD84-B64B25F2C144}" type="presParOf" srcId="{90279632-4B87-40EE-BE1A-C24721714594}" destId="{6723C31F-68FD-4C6E-82F4-B9BE53A551C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E5312EB-5544-4337-A2A3-DE0C83197E54}" type="presOf" srcId="{63FACE6A-ED50-425C-9B71-C6F0ED594C92}" destId="{FB2850EB-EF31-4A38-B86C-8FEE25E4ADB3}" srcOrd="0" destOrd="0" presId="urn:microsoft.com/office/officeart/2005/8/layout/radial1"/>
    <dgm:cxn modelId="{B6C270DE-5F5C-4805-92C1-A364A69D9981}" type="presOf" srcId="{9E4CA870-2C52-4E6B-AB4E-676591C1C1D9}" destId="{AF11AA67-DAD3-4C59-9435-8D8DD104D811}" srcOrd="0" destOrd="0" presId="urn:microsoft.com/office/officeart/2005/8/layout/radial1"/>
    <dgm:cxn modelId="{44DF883C-09B4-4336-822B-133EB0AA123E}" type="presOf" srcId="{F2BDF294-3B44-4628-9956-5CF5688804ED}" destId="{3DB656CD-9329-4554-99AA-3B7A01E36153}" srcOrd="0" destOrd="0" presId="urn:microsoft.com/office/officeart/2005/8/layout/radial1"/>
    <dgm:cxn modelId="{FC41460C-923B-4E0A-BE21-EAE47291167D}" type="presOf" srcId="{39B698D2-B85A-4AAE-A66C-305B46FCF5DD}" destId="{FBFA32A6-9DBA-4954-B813-6C932B85D2AB}" srcOrd="0" destOrd="0" presId="urn:microsoft.com/office/officeart/2005/8/layout/radial1"/>
    <dgm:cxn modelId="{BCE8E995-8391-486D-A5A2-B703E38A3706}" type="presOf" srcId="{C788B64B-3AAC-4275-A922-0D22E6DB316E}" destId="{3F73ED6C-C48A-4109-B465-89E2B67D9A14}" srcOrd="1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DE8AD545-81C6-4D49-BE68-784238ED1341}" type="presOf" srcId="{F2BDF294-3B44-4628-9956-5CF5688804ED}" destId="{59D7642D-C61C-483E-AADE-050D19BD47EE}" srcOrd="1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74954FAB-6770-42DF-9D8B-CE47A5A73E1C}" type="presOf" srcId="{5CBB7689-6EA6-4F6C-9400-837016131E76}" destId="{6639D873-FA79-4BA3-AA67-2DA87EE4DF3E}" srcOrd="0" destOrd="0" presId="urn:microsoft.com/office/officeart/2005/8/layout/radial1"/>
    <dgm:cxn modelId="{88E3DE86-AAF3-4CE9-8516-F85A574457B8}" type="presOf" srcId="{36FDFCC2-6A83-499C-98C3-60456EF13D17}" destId="{0A862498-BDDE-494A-BD2A-CF0C02C3C03A}" srcOrd="0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C39B406B-1270-4831-890E-82FD1042810C}" type="presOf" srcId="{C788B64B-3AAC-4275-A922-0D22E6DB316E}" destId="{2AD7312F-4A76-4A97-BB77-67799FBECB1C}" srcOrd="0" destOrd="0" presId="urn:microsoft.com/office/officeart/2005/8/layout/radial1"/>
    <dgm:cxn modelId="{660F3447-874C-4AE4-83E7-0AD30A02A933}" type="presOf" srcId="{5CBB7689-6EA6-4F6C-9400-837016131E76}" destId="{20A31CE9-2BB2-43F4-B17A-F56EA1052665}" srcOrd="1" destOrd="0" presId="urn:microsoft.com/office/officeart/2005/8/layout/radial1"/>
    <dgm:cxn modelId="{8FF8EBB3-15A7-464E-8776-7CFA1B6B7535}" type="presOf" srcId="{B75BF1A7-4F8E-485D-8082-A86322F4284E}" destId="{51862150-D5A8-40AF-9E2D-0AF48A3FB171}" srcOrd="0" destOrd="0" presId="urn:microsoft.com/office/officeart/2005/8/layout/radial1"/>
    <dgm:cxn modelId="{614092F0-A64C-4EE0-B1EE-C95A8DAF0F87}" type="presOf" srcId="{94880055-EF17-4212-A85B-D836D583793B}" destId="{7FA2E3B8-5278-4825-B7D4-65CF77F356E8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9836EC85-CA3D-429C-AAA6-55EC50F38045}" type="presOf" srcId="{FA6BDF14-9AAF-45C5-A0E4-7DBC25EC6B77}" destId="{F2DF1ADA-B70C-4E68-AD1D-EAE9C32AE850}" srcOrd="0" destOrd="0" presId="urn:microsoft.com/office/officeart/2005/8/layout/radial1"/>
    <dgm:cxn modelId="{E0C4CB24-D671-4FEC-8A85-01B0B2E1E3E7}" type="presOf" srcId="{39B698D2-B85A-4AAE-A66C-305B46FCF5DD}" destId="{E5BC01EC-80B9-4941-BD17-74533AD8FAD4}" srcOrd="1" destOrd="0" presId="urn:microsoft.com/office/officeart/2005/8/layout/radial1"/>
    <dgm:cxn modelId="{6B77D51A-C873-404F-9CCB-A760E6CC60D1}" type="presParOf" srcId="{7FA2E3B8-5278-4825-B7D4-65CF77F356E8}" destId="{FB2850EB-EF31-4A38-B86C-8FEE25E4ADB3}" srcOrd="0" destOrd="0" presId="urn:microsoft.com/office/officeart/2005/8/layout/radial1"/>
    <dgm:cxn modelId="{7DF56BF8-A435-476C-B8EC-CFC345B16691}" type="presParOf" srcId="{7FA2E3B8-5278-4825-B7D4-65CF77F356E8}" destId="{3DB656CD-9329-4554-99AA-3B7A01E36153}" srcOrd="1" destOrd="0" presId="urn:microsoft.com/office/officeart/2005/8/layout/radial1"/>
    <dgm:cxn modelId="{3B02D891-B3A4-4526-A74D-3EB587442D91}" type="presParOf" srcId="{3DB656CD-9329-4554-99AA-3B7A01E36153}" destId="{59D7642D-C61C-483E-AADE-050D19BD47EE}" srcOrd="0" destOrd="0" presId="urn:microsoft.com/office/officeart/2005/8/layout/radial1"/>
    <dgm:cxn modelId="{B3B13573-F4E3-4480-A08A-85704E40A208}" type="presParOf" srcId="{7FA2E3B8-5278-4825-B7D4-65CF77F356E8}" destId="{0A862498-BDDE-494A-BD2A-CF0C02C3C03A}" srcOrd="2" destOrd="0" presId="urn:microsoft.com/office/officeart/2005/8/layout/radial1"/>
    <dgm:cxn modelId="{B32863C1-B54C-44D5-A5EE-D33FCB2B19FD}" type="presParOf" srcId="{7FA2E3B8-5278-4825-B7D4-65CF77F356E8}" destId="{2AD7312F-4A76-4A97-BB77-67799FBECB1C}" srcOrd="3" destOrd="0" presId="urn:microsoft.com/office/officeart/2005/8/layout/radial1"/>
    <dgm:cxn modelId="{02D604EF-3692-43BE-99C8-E1C2F710ADB0}" type="presParOf" srcId="{2AD7312F-4A76-4A97-BB77-67799FBECB1C}" destId="{3F73ED6C-C48A-4109-B465-89E2B67D9A14}" srcOrd="0" destOrd="0" presId="urn:microsoft.com/office/officeart/2005/8/layout/radial1"/>
    <dgm:cxn modelId="{22E40D56-8F39-4BDC-8045-B02E1CDB87C8}" type="presParOf" srcId="{7FA2E3B8-5278-4825-B7D4-65CF77F356E8}" destId="{F2DF1ADA-B70C-4E68-AD1D-EAE9C32AE850}" srcOrd="4" destOrd="0" presId="urn:microsoft.com/office/officeart/2005/8/layout/radial1"/>
    <dgm:cxn modelId="{A1C0BD2B-0979-4717-9C1A-B7929C0BCB6A}" type="presParOf" srcId="{7FA2E3B8-5278-4825-B7D4-65CF77F356E8}" destId="{6639D873-FA79-4BA3-AA67-2DA87EE4DF3E}" srcOrd="5" destOrd="0" presId="urn:microsoft.com/office/officeart/2005/8/layout/radial1"/>
    <dgm:cxn modelId="{E99550EA-A326-4329-ACD8-7F3957C0F865}" type="presParOf" srcId="{6639D873-FA79-4BA3-AA67-2DA87EE4DF3E}" destId="{20A31CE9-2BB2-43F4-B17A-F56EA1052665}" srcOrd="0" destOrd="0" presId="urn:microsoft.com/office/officeart/2005/8/layout/radial1"/>
    <dgm:cxn modelId="{DB87B244-7C61-4E8D-9D70-518D222632DC}" type="presParOf" srcId="{7FA2E3B8-5278-4825-B7D4-65CF77F356E8}" destId="{AF11AA67-DAD3-4C59-9435-8D8DD104D811}" srcOrd="6" destOrd="0" presId="urn:microsoft.com/office/officeart/2005/8/layout/radial1"/>
    <dgm:cxn modelId="{B96F1058-3886-4D11-910D-74477284FFF9}" type="presParOf" srcId="{7FA2E3B8-5278-4825-B7D4-65CF77F356E8}" destId="{FBFA32A6-9DBA-4954-B813-6C932B85D2AB}" srcOrd="7" destOrd="0" presId="urn:microsoft.com/office/officeart/2005/8/layout/radial1"/>
    <dgm:cxn modelId="{0EDC7E98-1257-4A39-A5C9-E87E91C93E1F}" type="presParOf" srcId="{FBFA32A6-9DBA-4954-B813-6C932B85D2AB}" destId="{E5BC01EC-80B9-4941-BD17-74533AD8FAD4}" srcOrd="0" destOrd="0" presId="urn:microsoft.com/office/officeart/2005/8/layout/radial1"/>
    <dgm:cxn modelId="{C62A0B89-6932-49B3-A127-AE4A00AFD675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0915430-25CF-499D-80D6-BFA1B0BD870A}" type="presOf" srcId="{B75BF1A7-4F8E-485D-8082-A86322F4284E}" destId="{51862150-D5A8-40AF-9E2D-0AF48A3FB171}" srcOrd="0" destOrd="0" presId="urn:microsoft.com/office/officeart/2005/8/layout/radial1"/>
    <dgm:cxn modelId="{445618D0-FD30-41A0-8451-F1887ADD3660}" type="presOf" srcId="{39B698D2-B85A-4AAE-A66C-305B46FCF5DD}" destId="{FBFA32A6-9DBA-4954-B813-6C932B85D2AB}" srcOrd="0" destOrd="0" presId="urn:microsoft.com/office/officeart/2005/8/layout/radial1"/>
    <dgm:cxn modelId="{32D3315A-2A97-487B-B279-06535CE09722}" type="presOf" srcId="{C788B64B-3AAC-4275-A922-0D22E6DB316E}" destId="{2AD7312F-4A76-4A97-BB77-67799FBECB1C}" srcOrd="0" destOrd="0" presId="urn:microsoft.com/office/officeart/2005/8/layout/radial1"/>
    <dgm:cxn modelId="{9DAE89F0-07E8-4402-89DC-D43B393D38A4}" type="presOf" srcId="{9E4CA870-2C52-4E6B-AB4E-676591C1C1D9}" destId="{AF11AA67-DAD3-4C59-9435-8D8DD104D811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16D98F22-F6F9-43B3-A342-A450F2868DD7}" type="presOf" srcId="{36FDFCC2-6A83-499C-98C3-60456EF13D17}" destId="{0A862498-BDDE-494A-BD2A-CF0C02C3C03A}" srcOrd="0" destOrd="0" presId="urn:microsoft.com/office/officeart/2005/8/layout/radial1"/>
    <dgm:cxn modelId="{0169B0AE-2288-4B57-B4E7-748E2D5C40B2}" type="presOf" srcId="{F2BDF294-3B44-4628-9956-5CF5688804ED}" destId="{59D7642D-C61C-483E-AADE-050D19BD47EE}" srcOrd="1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79C823AD-2063-4052-A9A6-288A995EB636}" type="presOf" srcId="{39B698D2-B85A-4AAE-A66C-305B46FCF5DD}" destId="{E5BC01EC-80B9-4941-BD17-74533AD8FAD4}" srcOrd="1" destOrd="0" presId="urn:microsoft.com/office/officeart/2005/8/layout/radial1"/>
    <dgm:cxn modelId="{28F9CB0B-8B9B-4618-945C-87B8BD941329}" type="presOf" srcId="{C788B64B-3AAC-4275-A922-0D22E6DB316E}" destId="{3F73ED6C-C48A-4109-B465-89E2B67D9A14}" srcOrd="1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D365B223-1C1D-41B9-9614-6D4B716F2E87}" type="presOf" srcId="{F2BDF294-3B44-4628-9956-5CF5688804ED}" destId="{3DB656CD-9329-4554-99AA-3B7A01E36153}" srcOrd="0" destOrd="0" presId="urn:microsoft.com/office/officeart/2005/8/layout/radial1"/>
    <dgm:cxn modelId="{873C5C15-305E-4404-8F34-062411F07B8E}" type="presOf" srcId="{63FACE6A-ED50-425C-9B71-C6F0ED594C92}" destId="{FB2850EB-EF31-4A38-B86C-8FEE25E4ADB3}" srcOrd="0" destOrd="0" presId="urn:microsoft.com/office/officeart/2005/8/layout/radial1"/>
    <dgm:cxn modelId="{220619F5-A252-449E-B95B-D20753FCAFF5}" type="presOf" srcId="{5CBB7689-6EA6-4F6C-9400-837016131E76}" destId="{20A31CE9-2BB2-43F4-B17A-F56EA1052665}" srcOrd="1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9AB7A98F-3314-4D88-B9D0-15306567F118}" type="presOf" srcId="{FA6BDF14-9AAF-45C5-A0E4-7DBC25EC6B77}" destId="{F2DF1ADA-B70C-4E68-AD1D-EAE9C32AE850}" srcOrd="0" destOrd="0" presId="urn:microsoft.com/office/officeart/2005/8/layout/radial1"/>
    <dgm:cxn modelId="{15A6BC06-B6B2-475E-9A55-006F81638340}" type="presOf" srcId="{5CBB7689-6EA6-4F6C-9400-837016131E76}" destId="{6639D873-FA79-4BA3-AA67-2DA87EE4DF3E}" srcOrd="0" destOrd="0" presId="urn:microsoft.com/office/officeart/2005/8/layout/radial1"/>
    <dgm:cxn modelId="{9F6723F0-AF6C-4578-9B58-3941E5FA1992}" type="presOf" srcId="{94880055-EF17-4212-A85B-D836D583793B}" destId="{7FA2E3B8-5278-4825-B7D4-65CF77F356E8}" srcOrd="0" destOrd="0" presId="urn:microsoft.com/office/officeart/2005/8/layout/radial1"/>
    <dgm:cxn modelId="{D14D04AE-B376-4959-9546-D1575B5D667C}" type="presParOf" srcId="{7FA2E3B8-5278-4825-B7D4-65CF77F356E8}" destId="{FB2850EB-EF31-4A38-B86C-8FEE25E4ADB3}" srcOrd="0" destOrd="0" presId="urn:microsoft.com/office/officeart/2005/8/layout/radial1"/>
    <dgm:cxn modelId="{D24318D3-8F2C-4E80-8553-154D5A3871F7}" type="presParOf" srcId="{7FA2E3B8-5278-4825-B7D4-65CF77F356E8}" destId="{3DB656CD-9329-4554-99AA-3B7A01E36153}" srcOrd="1" destOrd="0" presId="urn:microsoft.com/office/officeart/2005/8/layout/radial1"/>
    <dgm:cxn modelId="{6C50A7A3-05B8-4E3F-B97D-0EC5C7DB008E}" type="presParOf" srcId="{3DB656CD-9329-4554-99AA-3B7A01E36153}" destId="{59D7642D-C61C-483E-AADE-050D19BD47EE}" srcOrd="0" destOrd="0" presId="urn:microsoft.com/office/officeart/2005/8/layout/radial1"/>
    <dgm:cxn modelId="{7F4F53D9-70AA-4042-B4E3-7BF695B2BC5F}" type="presParOf" srcId="{7FA2E3B8-5278-4825-B7D4-65CF77F356E8}" destId="{0A862498-BDDE-494A-BD2A-CF0C02C3C03A}" srcOrd="2" destOrd="0" presId="urn:microsoft.com/office/officeart/2005/8/layout/radial1"/>
    <dgm:cxn modelId="{A73D7719-90CE-4D23-B631-A6B0882F5FAA}" type="presParOf" srcId="{7FA2E3B8-5278-4825-B7D4-65CF77F356E8}" destId="{2AD7312F-4A76-4A97-BB77-67799FBECB1C}" srcOrd="3" destOrd="0" presId="urn:microsoft.com/office/officeart/2005/8/layout/radial1"/>
    <dgm:cxn modelId="{BD231828-30BF-4982-803D-D9B402521556}" type="presParOf" srcId="{2AD7312F-4A76-4A97-BB77-67799FBECB1C}" destId="{3F73ED6C-C48A-4109-B465-89E2B67D9A14}" srcOrd="0" destOrd="0" presId="urn:microsoft.com/office/officeart/2005/8/layout/radial1"/>
    <dgm:cxn modelId="{E70CCA58-DC07-4F8A-946E-F4BBB0AAF215}" type="presParOf" srcId="{7FA2E3B8-5278-4825-B7D4-65CF77F356E8}" destId="{F2DF1ADA-B70C-4E68-AD1D-EAE9C32AE850}" srcOrd="4" destOrd="0" presId="urn:microsoft.com/office/officeart/2005/8/layout/radial1"/>
    <dgm:cxn modelId="{2C155826-7F51-427E-920A-8033E8A11F03}" type="presParOf" srcId="{7FA2E3B8-5278-4825-B7D4-65CF77F356E8}" destId="{6639D873-FA79-4BA3-AA67-2DA87EE4DF3E}" srcOrd="5" destOrd="0" presId="urn:microsoft.com/office/officeart/2005/8/layout/radial1"/>
    <dgm:cxn modelId="{7325AB9A-8829-4824-8FAA-E79DF50DC57B}" type="presParOf" srcId="{6639D873-FA79-4BA3-AA67-2DA87EE4DF3E}" destId="{20A31CE9-2BB2-43F4-B17A-F56EA1052665}" srcOrd="0" destOrd="0" presId="urn:microsoft.com/office/officeart/2005/8/layout/radial1"/>
    <dgm:cxn modelId="{DDB1B428-108A-4340-9303-654EBEA9EA31}" type="presParOf" srcId="{7FA2E3B8-5278-4825-B7D4-65CF77F356E8}" destId="{AF11AA67-DAD3-4C59-9435-8D8DD104D811}" srcOrd="6" destOrd="0" presId="urn:microsoft.com/office/officeart/2005/8/layout/radial1"/>
    <dgm:cxn modelId="{F1475A90-C004-4931-AF43-BBFEC34E6626}" type="presParOf" srcId="{7FA2E3B8-5278-4825-B7D4-65CF77F356E8}" destId="{FBFA32A6-9DBA-4954-B813-6C932B85D2AB}" srcOrd="7" destOrd="0" presId="urn:microsoft.com/office/officeart/2005/8/layout/radial1"/>
    <dgm:cxn modelId="{C8D94CC9-951D-4A33-BDE7-5D42EC2592F5}" type="presParOf" srcId="{FBFA32A6-9DBA-4954-B813-6C932B85D2AB}" destId="{E5BC01EC-80B9-4941-BD17-74533AD8FAD4}" srcOrd="0" destOrd="0" presId="urn:microsoft.com/office/officeart/2005/8/layout/radial1"/>
    <dgm:cxn modelId="{BD5A2FDA-5FAD-4E7D-81FA-3B302FF02FF4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77F1E1B-82E9-465D-B0D2-F1FBDD5D4CB7}" type="presOf" srcId="{F2BDF294-3B44-4628-9956-5CF5688804ED}" destId="{59D7642D-C61C-483E-AADE-050D19BD47EE}" srcOrd="1" destOrd="0" presId="urn:microsoft.com/office/officeart/2005/8/layout/radial1"/>
    <dgm:cxn modelId="{22FE192C-24A5-4A00-9F65-88C186A50D4E}" type="presOf" srcId="{39B698D2-B85A-4AAE-A66C-305B46FCF5DD}" destId="{E5BC01EC-80B9-4941-BD17-74533AD8FAD4}" srcOrd="1" destOrd="0" presId="urn:microsoft.com/office/officeart/2005/8/layout/radial1"/>
    <dgm:cxn modelId="{71F41061-1A8F-4EF4-ABDF-B2EF47DE5EBC}" type="presOf" srcId="{5CBB7689-6EA6-4F6C-9400-837016131E76}" destId="{20A31CE9-2BB2-43F4-B17A-F56EA1052665}" srcOrd="1" destOrd="0" presId="urn:microsoft.com/office/officeart/2005/8/layout/radial1"/>
    <dgm:cxn modelId="{0411E705-60AD-4C92-ABDD-060F4B227276}" type="presOf" srcId="{5CBB7689-6EA6-4F6C-9400-837016131E76}" destId="{6639D873-FA79-4BA3-AA67-2DA87EE4DF3E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8A61D274-65F6-47E0-983B-25CBB94A2B36}" type="presOf" srcId="{39B698D2-B85A-4AAE-A66C-305B46FCF5DD}" destId="{FBFA32A6-9DBA-4954-B813-6C932B85D2AB}" srcOrd="0" destOrd="0" presId="urn:microsoft.com/office/officeart/2005/8/layout/radial1"/>
    <dgm:cxn modelId="{BB1566FD-7754-4166-9DAE-FD66E28B2BB2}" type="presOf" srcId="{63FACE6A-ED50-425C-9B71-C6F0ED594C92}" destId="{FB2850EB-EF31-4A38-B86C-8FEE25E4ADB3}" srcOrd="0" destOrd="0" presId="urn:microsoft.com/office/officeart/2005/8/layout/radial1"/>
    <dgm:cxn modelId="{0DBBEC64-514C-4CB1-A9D9-8A9F695FC6B2}" type="presOf" srcId="{F2BDF294-3B44-4628-9956-5CF5688804ED}" destId="{3DB656CD-9329-4554-99AA-3B7A01E36153}" srcOrd="0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221683D2-FDB8-46BD-B720-E0724372220F}" type="presOf" srcId="{C788B64B-3AAC-4275-A922-0D22E6DB316E}" destId="{3F73ED6C-C48A-4109-B465-89E2B67D9A14}" srcOrd="1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871E2019-E2C9-405C-9425-79E5D014AA99}" type="presOf" srcId="{C788B64B-3AAC-4275-A922-0D22E6DB316E}" destId="{2AD7312F-4A76-4A97-BB77-67799FBECB1C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956BCDDD-80CA-444D-BE82-559C4F824579}" type="presOf" srcId="{94880055-EF17-4212-A85B-D836D583793B}" destId="{7FA2E3B8-5278-4825-B7D4-65CF77F356E8}" srcOrd="0" destOrd="0" presId="urn:microsoft.com/office/officeart/2005/8/layout/radial1"/>
    <dgm:cxn modelId="{AA6E6E0F-8C79-47B6-AB64-DE31F28CD427}" type="presOf" srcId="{36FDFCC2-6A83-499C-98C3-60456EF13D17}" destId="{0A862498-BDDE-494A-BD2A-CF0C02C3C03A}" srcOrd="0" destOrd="0" presId="urn:microsoft.com/office/officeart/2005/8/layout/radial1"/>
    <dgm:cxn modelId="{20968A64-FE5F-4C6B-B4A5-0EEC25F7DB13}" type="presOf" srcId="{B75BF1A7-4F8E-485D-8082-A86322F4284E}" destId="{51862150-D5A8-40AF-9E2D-0AF48A3FB171}" srcOrd="0" destOrd="0" presId="urn:microsoft.com/office/officeart/2005/8/layout/radial1"/>
    <dgm:cxn modelId="{41062CC2-F208-422E-921F-A4E96E75474C}" type="presOf" srcId="{FA6BDF14-9AAF-45C5-A0E4-7DBC25EC6B77}" destId="{F2DF1ADA-B70C-4E68-AD1D-EAE9C32AE850}" srcOrd="0" destOrd="0" presId="urn:microsoft.com/office/officeart/2005/8/layout/radial1"/>
    <dgm:cxn modelId="{F2F32BE7-658A-4768-8746-01BDF787DEBE}" type="presOf" srcId="{9E4CA870-2C52-4E6B-AB4E-676591C1C1D9}" destId="{AF11AA67-DAD3-4C59-9435-8D8DD104D811}" srcOrd="0" destOrd="0" presId="urn:microsoft.com/office/officeart/2005/8/layout/radial1"/>
    <dgm:cxn modelId="{DC49DE24-C51C-4628-A4E3-A52FADAB796B}" type="presParOf" srcId="{7FA2E3B8-5278-4825-B7D4-65CF77F356E8}" destId="{FB2850EB-EF31-4A38-B86C-8FEE25E4ADB3}" srcOrd="0" destOrd="0" presId="urn:microsoft.com/office/officeart/2005/8/layout/radial1"/>
    <dgm:cxn modelId="{23552C85-1A97-45CD-B209-1C050E9F16E3}" type="presParOf" srcId="{7FA2E3B8-5278-4825-B7D4-65CF77F356E8}" destId="{3DB656CD-9329-4554-99AA-3B7A01E36153}" srcOrd="1" destOrd="0" presId="urn:microsoft.com/office/officeart/2005/8/layout/radial1"/>
    <dgm:cxn modelId="{EB72FBF3-AD3D-4E97-A71F-E03EA475FB35}" type="presParOf" srcId="{3DB656CD-9329-4554-99AA-3B7A01E36153}" destId="{59D7642D-C61C-483E-AADE-050D19BD47EE}" srcOrd="0" destOrd="0" presId="urn:microsoft.com/office/officeart/2005/8/layout/radial1"/>
    <dgm:cxn modelId="{395DE25C-BA42-443D-8F00-A65AC71957D1}" type="presParOf" srcId="{7FA2E3B8-5278-4825-B7D4-65CF77F356E8}" destId="{0A862498-BDDE-494A-BD2A-CF0C02C3C03A}" srcOrd="2" destOrd="0" presId="urn:microsoft.com/office/officeart/2005/8/layout/radial1"/>
    <dgm:cxn modelId="{5617DDF0-2038-4905-820A-EAE422068943}" type="presParOf" srcId="{7FA2E3B8-5278-4825-B7D4-65CF77F356E8}" destId="{2AD7312F-4A76-4A97-BB77-67799FBECB1C}" srcOrd="3" destOrd="0" presId="urn:microsoft.com/office/officeart/2005/8/layout/radial1"/>
    <dgm:cxn modelId="{6D56047B-9E22-4697-ACE6-1D01179A2EB4}" type="presParOf" srcId="{2AD7312F-4A76-4A97-BB77-67799FBECB1C}" destId="{3F73ED6C-C48A-4109-B465-89E2B67D9A14}" srcOrd="0" destOrd="0" presId="urn:microsoft.com/office/officeart/2005/8/layout/radial1"/>
    <dgm:cxn modelId="{3AAFFF8D-97A4-4EC6-A43D-EB18D4349782}" type="presParOf" srcId="{7FA2E3B8-5278-4825-B7D4-65CF77F356E8}" destId="{F2DF1ADA-B70C-4E68-AD1D-EAE9C32AE850}" srcOrd="4" destOrd="0" presId="urn:microsoft.com/office/officeart/2005/8/layout/radial1"/>
    <dgm:cxn modelId="{213BE1A8-FB8E-4927-8010-ACF9F75F00F9}" type="presParOf" srcId="{7FA2E3B8-5278-4825-B7D4-65CF77F356E8}" destId="{6639D873-FA79-4BA3-AA67-2DA87EE4DF3E}" srcOrd="5" destOrd="0" presId="urn:microsoft.com/office/officeart/2005/8/layout/radial1"/>
    <dgm:cxn modelId="{A63F0704-5B65-42A3-A2DA-0CA410C3801F}" type="presParOf" srcId="{6639D873-FA79-4BA3-AA67-2DA87EE4DF3E}" destId="{20A31CE9-2BB2-43F4-B17A-F56EA1052665}" srcOrd="0" destOrd="0" presId="urn:microsoft.com/office/officeart/2005/8/layout/radial1"/>
    <dgm:cxn modelId="{22B8CD6E-D1B5-42E0-B202-1BD46FA0A38E}" type="presParOf" srcId="{7FA2E3B8-5278-4825-B7D4-65CF77F356E8}" destId="{AF11AA67-DAD3-4C59-9435-8D8DD104D811}" srcOrd="6" destOrd="0" presId="urn:microsoft.com/office/officeart/2005/8/layout/radial1"/>
    <dgm:cxn modelId="{509D5430-77CC-491F-B24D-8D3EA6F69FFC}" type="presParOf" srcId="{7FA2E3B8-5278-4825-B7D4-65CF77F356E8}" destId="{FBFA32A6-9DBA-4954-B813-6C932B85D2AB}" srcOrd="7" destOrd="0" presId="urn:microsoft.com/office/officeart/2005/8/layout/radial1"/>
    <dgm:cxn modelId="{0AE9DC6B-8151-4F53-84A9-E832F34A6795}" type="presParOf" srcId="{FBFA32A6-9DBA-4954-B813-6C932B85D2AB}" destId="{E5BC01EC-80B9-4941-BD17-74533AD8FAD4}" srcOrd="0" destOrd="0" presId="urn:microsoft.com/office/officeart/2005/8/layout/radial1"/>
    <dgm:cxn modelId="{3B2C9549-D10A-4DFD-B0F3-F9507CCDFBD0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DB2E2B-2442-44AB-B526-838AE62215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D362F4F-BD4F-4075-B2E7-AD9054FE7A19}">
      <dgm:prSet phldrT="[Text]"/>
      <dgm:spPr/>
      <dgm:t>
        <a:bodyPr/>
        <a:lstStyle/>
        <a:p>
          <a:r>
            <a:rPr lang="en-AU" dirty="0" smtClean="0"/>
            <a:t>365</a:t>
          </a:r>
          <a:endParaRPr lang="en-AU" dirty="0"/>
        </a:p>
      </dgm:t>
    </dgm:pt>
    <dgm:pt modelId="{075C7D86-40EF-4797-906B-786744E54066}" type="parTrans" cxnId="{5F9407E7-9554-4251-927C-16939B6AED51}">
      <dgm:prSet/>
      <dgm:spPr/>
      <dgm:t>
        <a:bodyPr/>
        <a:lstStyle/>
        <a:p>
          <a:endParaRPr lang="en-AU"/>
        </a:p>
      </dgm:t>
    </dgm:pt>
    <dgm:pt modelId="{2B9E9741-3F4B-4E2E-97BE-D223C1C96110}" type="sibTrans" cxnId="{5F9407E7-9554-4251-927C-16939B6AED51}">
      <dgm:prSet/>
      <dgm:spPr/>
      <dgm:t>
        <a:bodyPr/>
        <a:lstStyle/>
        <a:p>
          <a:endParaRPr lang="en-AU"/>
        </a:p>
      </dgm:t>
    </dgm:pt>
    <dgm:pt modelId="{24EF93EA-A837-45BA-80D1-385098A190B8}">
      <dgm:prSet phldrT="[Text]" custT="1"/>
      <dgm:spPr/>
      <dgm:t>
        <a:bodyPr/>
        <a:lstStyle/>
        <a:p>
          <a:r>
            <a:rPr lang="en-AU" sz="1200" dirty="0" smtClean="0"/>
            <a:t>Base 10</a:t>
          </a:r>
          <a:endParaRPr lang="en-AU" sz="1200" dirty="0"/>
        </a:p>
      </dgm:t>
    </dgm:pt>
    <dgm:pt modelId="{0C1AA9B6-EB6D-429F-B003-54F55C336CD5}" type="parTrans" cxnId="{37C84C53-93D3-4BDA-89CA-9E0983F9B1BF}">
      <dgm:prSet/>
      <dgm:spPr/>
      <dgm:t>
        <a:bodyPr/>
        <a:lstStyle/>
        <a:p>
          <a:endParaRPr lang="en-AU"/>
        </a:p>
      </dgm:t>
    </dgm:pt>
    <dgm:pt modelId="{DA2B9D8F-977E-4758-A036-2E8517E5765B}" type="sibTrans" cxnId="{37C84C53-93D3-4BDA-89CA-9E0983F9B1BF}">
      <dgm:prSet/>
      <dgm:spPr/>
      <dgm:t>
        <a:bodyPr/>
        <a:lstStyle/>
        <a:p>
          <a:endParaRPr lang="en-AU"/>
        </a:p>
      </dgm:t>
    </dgm:pt>
    <dgm:pt modelId="{219BB203-2D7B-4E43-AA1F-3EED0C082826}">
      <dgm:prSet phldrT="[Text]" custT="1"/>
      <dgm:spPr/>
      <dgm:t>
        <a:bodyPr/>
        <a:lstStyle/>
        <a:p>
          <a:r>
            <a:rPr lang="en-AU" sz="2000" dirty="0" smtClean="0"/>
            <a:t>300 + 65</a:t>
          </a:r>
          <a:endParaRPr lang="en-AU" sz="2000" dirty="0"/>
        </a:p>
      </dgm:t>
    </dgm:pt>
    <dgm:pt modelId="{6B48D205-414C-46E6-95DF-D9A70CF65E74}" type="parTrans" cxnId="{B1DD3171-5438-47E2-BEC1-D00D847A48CC}">
      <dgm:prSet/>
      <dgm:spPr/>
      <dgm:t>
        <a:bodyPr/>
        <a:lstStyle/>
        <a:p>
          <a:endParaRPr lang="en-AU"/>
        </a:p>
      </dgm:t>
    </dgm:pt>
    <dgm:pt modelId="{997DB60A-55AD-44C5-9919-76B723B095B3}" type="sibTrans" cxnId="{B1DD3171-5438-47E2-BEC1-D00D847A48CC}">
      <dgm:prSet/>
      <dgm:spPr/>
      <dgm:t>
        <a:bodyPr/>
        <a:lstStyle/>
        <a:p>
          <a:endParaRPr lang="en-AU"/>
        </a:p>
      </dgm:t>
    </dgm:pt>
    <dgm:pt modelId="{80A1D8A1-78F3-4004-A0EE-5F48A34F59E9}">
      <dgm:prSet phldrT="[Text]" custT="1"/>
      <dgm:spPr/>
      <dgm:t>
        <a:bodyPr/>
        <a:lstStyle/>
        <a:p>
          <a:r>
            <a:rPr lang="en-AU" sz="2000" dirty="0" smtClean="0"/>
            <a:t>Three hundred and sixty – five</a:t>
          </a:r>
          <a:endParaRPr lang="en-AU" sz="2000" dirty="0"/>
        </a:p>
      </dgm:t>
    </dgm:pt>
    <dgm:pt modelId="{08C634B9-985D-4AA1-A5F5-80EA77FCADDA}" type="parTrans" cxnId="{5A57B5D5-EE4B-468E-9E22-2F359970BBE4}">
      <dgm:prSet/>
      <dgm:spPr/>
      <dgm:t>
        <a:bodyPr/>
        <a:lstStyle/>
        <a:p>
          <a:endParaRPr lang="en-AU"/>
        </a:p>
      </dgm:t>
    </dgm:pt>
    <dgm:pt modelId="{3CB9E2BF-D01E-4EFE-BDFF-D49C66A338D2}" type="sibTrans" cxnId="{5A57B5D5-EE4B-468E-9E22-2F359970BBE4}">
      <dgm:prSet/>
      <dgm:spPr/>
      <dgm:t>
        <a:bodyPr/>
        <a:lstStyle/>
        <a:p>
          <a:endParaRPr lang="en-AU"/>
        </a:p>
      </dgm:t>
    </dgm:pt>
    <dgm:pt modelId="{800AE55E-1C07-408D-A97A-E222ADF36396}">
      <dgm:prSet phldrT="[Text]" custT="1"/>
      <dgm:spPr/>
      <dgm:t>
        <a:bodyPr/>
        <a:lstStyle/>
        <a:p>
          <a:r>
            <a:rPr lang="en-AU" sz="2000" dirty="0" smtClean="0"/>
            <a:t>300 + 60 + 5</a:t>
          </a:r>
          <a:endParaRPr lang="en-AU" sz="2000" dirty="0"/>
        </a:p>
      </dgm:t>
    </dgm:pt>
    <dgm:pt modelId="{B914CE69-B083-4503-939A-672AB621C914}" type="sibTrans" cxnId="{0EF5527D-773C-46AC-A020-76666CC9B46D}">
      <dgm:prSet/>
      <dgm:spPr/>
      <dgm:t>
        <a:bodyPr/>
        <a:lstStyle/>
        <a:p>
          <a:endParaRPr lang="en-AU"/>
        </a:p>
      </dgm:t>
    </dgm:pt>
    <dgm:pt modelId="{A86194AE-6FB1-494B-8FBE-107926D3B235}" type="parTrans" cxnId="{0EF5527D-773C-46AC-A020-76666CC9B46D}">
      <dgm:prSet/>
      <dgm:spPr/>
      <dgm:t>
        <a:bodyPr/>
        <a:lstStyle/>
        <a:p>
          <a:endParaRPr lang="en-AU"/>
        </a:p>
      </dgm:t>
    </dgm:pt>
    <dgm:pt modelId="{7CA5243C-57EC-4150-95AD-1D34EFADD672}">
      <dgm:prSet phldrT="[Text]" custT="1"/>
      <dgm:spPr/>
      <dgm:t>
        <a:bodyPr/>
        <a:lstStyle/>
        <a:p>
          <a:r>
            <a:rPr lang="en-AU" sz="2000" dirty="0" smtClean="0"/>
            <a:t>3 hundreds, 6 tens and five ones</a:t>
          </a:r>
          <a:endParaRPr lang="en-AU" sz="2000" dirty="0"/>
        </a:p>
      </dgm:t>
    </dgm:pt>
    <dgm:pt modelId="{D6762142-BE28-49EB-8CB1-06332498DB55}" type="parTrans" cxnId="{054841A0-A096-4F30-AE8A-9A2CC6C89258}">
      <dgm:prSet/>
      <dgm:spPr/>
      <dgm:t>
        <a:bodyPr/>
        <a:lstStyle/>
        <a:p>
          <a:endParaRPr lang="en-AU"/>
        </a:p>
      </dgm:t>
    </dgm:pt>
    <dgm:pt modelId="{A3AA839D-A6F8-454C-A366-C8BDB79BF55E}" type="sibTrans" cxnId="{054841A0-A096-4F30-AE8A-9A2CC6C89258}">
      <dgm:prSet/>
      <dgm:spPr/>
      <dgm:t>
        <a:bodyPr/>
        <a:lstStyle/>
        <a:p>
          <a:endParaRPr lang="en-AU"/>
        </a:p>
      </dgm:t>
    </dgm:pt>
    <dgm:pt modelId="{90279632-4B87-40EE-BE1A-C24721714594}" type="pres">
      <dgm:prSet presAssocID="{D6DB2E2B-2442-44AB-B526-838AE62215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4FB4110-1896-4053-82F1-4A143B048024}" type="pres">
      <dgm:prSet presAssocID="{AD362F4F-BD4F-4075-B2E7-AD9054FE7A19}" presName="centerShape" presStyleLbl="node0" presStyleIdx="0" presStyleCnt="1" custLinFactNeighborX="14263" custLinFactNeighborY="6832"/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193844C-21D6-426D-A61F-DE492FE8DBFB}" type="pres">
      <dgm:prSet presAssocID="{0C1AA9B6-EB6D-429F-B003-54F55C336CD5}" presName="Name9" presStyleLbl="parChTrans1D2" presStyleIdx="0" presStyleCnt="5"/>
      <dgm:spPr/>
      <dgm:t>
        <a:bodyPr/>
        <a:lstStyle/>
        <a:p>
          <a:endParaRPr lang="en-AU"/>
        </a:p>
      </dgm:t>
    </dgm:pt>
    <dgm:pt modelId="{1B0BC2F9-57A7-44C5-A257-093D1B54C28F}" type="pres">
      <dgm:prSet presAssocID="{0C1AA9B6-EB6D-429F-B003-54F55C336CD5}" presName="connTx" presStyleLbl="parChTrans1D2" presStyleIdx="0" presStyleCnt="5"/>
      <dgm:spPr/>
      <dgm:t>
        <a:bodyPr/>
        <a:lstStyle/>
        <a:p>
          <a:endParaRPr lang="en-AU"/>
        </a:p>
      </dgm:t>
    </dgm:pt>
    <dgm:pt modelId="{9BE9053A-2BB5-432D-91D8-34CAF83BE216}" type="pres">
      <dgm:prSet presAssocID="{24EF93EA-A837-45BA-80D1-385098A190B8}" presName="node" presStyleLbl="node1" presStyleIdx="0" presStyleCnt="5" custScaleX="531431" custRadScaleRad="95803" custRadScaleInc="-378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B0DA945F-77DD-4DA7-94C7-D0E2286F7CB6}" type="pres">
      <dgm:prSet presAssocID="{A86194AE-6FB1-494B-8FBE-107926D3B235}" presName="Name9" presStyleLbl="parChTrans1D2" presStyleIdx="1" presStyleCnt="5"/>
      <dgm:spPr/>
      <dgm:t>
        <a:bodyPr/>
        <a:lstStyle/>
        <a:p>
          <a:endParaRPr lang="en-AU"/>
        </a:p>
      </dgm:t>
    </dgm:pt>
    <dgm:pt modelId="{AC053066-B638-4EF0-BF1F-37C747622B55}" type="pres">
      <dgm:prSet presAssocID="{A86194AE-6FB1-494B-8FBE-107926D3B235}" presName="connTx" presStyleLbl="parChTrans1D2" presStyleIdx="1" presStyleCnt="5"/>
      <dgm:spPr/>
      <dgm:t>
        <a:bodyPr/>
        <a:lstStyle/>
        <a:p>
          <a:endParaRPr lang="en-AU"/>
        </a:p>
      </dgm:t>
    </dgm:pt>
    <dgm:pt modelId="{7F9FB492-590A-44F9-B7D2-82CD72E082D2}" type="pres">
      <dgm:prSet presAssocID="{800AE55E-1C07-408D-A97A-E222ADF36396}" presName="node" presStyleLbl="node1" presStyleIdx="1" presStyleCnt="5" custScaleX="311834" custScaleY="50670" custRadScaleRad="238262" custRadScaleInc="72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54D1CAC-02DD-4DE4-A4E0-47BB9F08A8E0}" type="pres">
      <dgm:prSet presAssocID="{6B48D205-414C-46E6-95DF-D9A70CF65E74}" presName="Name9" presStyleLbl="parChTrans1D2" presStyleIdx="2" presStyleCnt="5"/>
      <dgm:spPr/>
      <dgm:t>
        <a:bodyPr/>
        <a:lstStyle/>
        <a:p>
          <a:endParaRPr lang="en-AU"/>
        </a:p>
      </dgm:t>
    </dgm:pt>
    <dgm:pt modelId="{9114F2A1-F978-41AD-8DB7-E777703DD159}" type="pres">
      <dgm:prSet presAssocID="{6B48D205-414C-46E6-95DF-D9A70CF65E74}" presName="connTx" presStyleLbl="parChTrans1D2" presStyleIdx="2" presStyleCnt="5"/>
      <dgm:spPr/>
      <dgm:t>
        <a:bodyPr/>
        <a:lstStyle/>
        <a:p>
          <a:endParaRPr lang="en-AU"/>
        </a:p>
      </dgm:t>
    </dgm:pt>
    <dgm:pt modelId="{E633DE70-425C-49F8-A099-106B6A0DD752}" type="pres">
      <dgm:prSet presAssocID="{219BB203-2D7B-4E43-AA1F-3EED0C082826}" presName="node" presStyleLbl="node1" presStyleIdx="2" presStyleCnt="5" custScaleX="194456" custScaleY="38030" custRadScaleRad="111791" custRadScaleInc="273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7CC51AF-F8F7-4A1D-99FC-530417CDEC22}" type="pres">
      <dgm:prSet presAssocID="{08C634B9-985D-4AA1-A5F5-80EA77FCADDA}" presName="Name9" presStyleLbl="parChTrans1D2" presStyleIdx="3" presStyleCnt="5"/>
      <dgm:spPr/>
      <dgm:t>
        <a:bodyPr/>
        <a:lstStyle/>
        <a:p>
          <a:endParaRPr lang="en-AU"/>
        </a:p>
      </dgm:t>
    </dgm:pt>
    <dgm:pt modelId="{8B88F258-C575-46EF-9228-F10EAF5328A6}" type="pres">
      <dgm:prSet presAssocID="{08C634B9-985D-4AA1-A5F5-80EA77FCADDA}" presName="connTx" presStyleLbl="parChTrans1D2" presStyleIdx="3" presStyleCnt="5"/>
      <dgm:spPr/>
      <dgm:t>
        <a:bodyPr/>
        <a:lstStyle/>
        <a:p>
          <a:endParaRPr lang="en-AU"/>
        </a:p>
      </dgm:t>
    </dgm:pt>
    <dgm:pt modelId="{D5D2D3FC-D3EE-45C5-B27C-15FEB93EF218}" type="pres">
      <dgm:prSet presAssocID="{80A1D8A1-78F3-4004-A0EE-5F48A34F59E9}" presName="node" presStyleLbl="node1" presStyleIdx="3" presStyleCnt="5" custScaleX="342819" custScaleY="99618" custRadScaleRad="264350" custRadScaleInc="1035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2275032F-095C-4F37-82B5-E35FE607FB04}" type="pres">
      <dgm:prSet presAssocID="{D6762142-BE28-49EB-8CB1-06332498DB55}" presName="Name9" presStyleLbl="parChTrans1D2" presStyleIdx="4" presStyleCnt="5"/>
      <dgm:spPr/>
      <dgm:t>
        <a:bodyPr/>
        <a:lstStyle/>
        <a:p>
          <a:endParaRPr lang="en-AU"/>
        </a:p>
      </dgm:t>
    </dgm:pt>
    <dgm:pt modelId="{12755E6D-784A-4359-80B1-B9ECE055D637}" type="pres">
      <dgm:prSet presAssocID="{D6762142-BE28-49EB-8CB1-06332498DB55}" presName="connTx" presStyleLbl="parChTrans1D2" presStyleIdx="4" presStyleCnt="5"/>
      <dgm:spPr/>
      <dgm:t>
        <a:bodyPr/>
        <a:lstStyle/>
        <a:p>
          <a:endParaRPr lang="en-AU"/>
        </a:p>
      </dgm:t>
    </dgm:pt>
    <dgm:pt modelId="{6723C31F-68FD-4C6E-82F4-B9BE53A551C0}" type="pres">
      <dgm:prSet presAssocID="{7CA5243C-57EC-4150-95AD-1D34EFADD672}" presName="node" presStyleLbl="node1" presStyleIdx="4" presStyleCnt="5" custScaleX="576413" custScaleY="55748" custRadScaleRad="285824" custRadScaleInc="-385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D5F23977-BF48-4C42-8172-093EF053E6E0}" type="presOf" srcId="{A86194AE-6FB1-494B-8FBE-107926D3B235}" destId="{B0DA945F-77DD-4DA7-94C7-D0E2286F7CB6}" srcOrd="0" destOrd="0" presId="urn:microsoft.com/office/officeart/2005/8/layout/radial1"/>
    <dgm:cxn modelId="{9C8506D7-64D8-4120-BA9E-5C094280E973}" type="presOf" srcId="{0C1AA9B6-EB6D-429F-B003-54F55C336CD5}" destId="{1193844C-21D6-426D-A61F-DE492FE8DBFB}" srcOrd="0" destOrd="0" presId="urn:microsoft.com/office/officeart/2005/8/layout/radial1"/>
    <dgm:cxn modelId="{B5E34957-DC43-45CD-BD9E-8185F300ECCD}" type="presOf" srcId="{7CA5243C-57EC-4150-95AD-1D34EFADD672}" destId="{6723C31F-68FD-4C6E-82F4-B9BE53A551C0}" srcOrd="0" destOrd="0" presId="urn:microsoft.com/office/officeart/2005/8/layout/radial1"/>
    <dgm:cxn modelId="{ACF240C3-2111-4709-B92E-D953849D0934}" type="presOf" srcId="{08C634B9-985D-4AA1-A5F5-80EA77FCADDA}" destId="{8B88F258-C575-46EF-9228-F10EAF5328A6}" srcOrd="1" destOrd="0" presId="urn:microsoft.com/office/officeart/2005/8/layout/radial1"/>
    <dgm:cxn modelId="{57E25A3E-D406-4B88-A5D7-A35124422A60}" type="presOf" srcId="{219BB203-2D7B-4E43-AA1F-3EED0C082826}" destId="{E633DE70-425C-49F8-A099-106B6A0DD752}" srcOrd="0" destOrd="0" presId="urn:microsoft.com/office/officeart/2005/8/layout/radial1"/>
    <dgm:cxn modelId="{A66BF033-ACFF-4B3B-82F8-C295A0AD2998}" type="presOf" srcId="{D6762142-BE28-49EB-8CB1-06332498DB55}" destId="{12755E6D-784A-4359-80B1-B9ECE055D637}" srcOrd="1" destOrd="0" presId="urn:microsoft.com/office/officeart/2005/8/layout/radial1"/>
    <dgm:cxn modelId="{5F9407E7-9554-4251-927C-16939B6AED51}" srcId="{D6DB2E2B-2442-44AB-B526-838AE62215CC}" destId="{AD362F4F-BD4F-4075-B2E7-AD9054FE7A19}" srcOrd="0" destOrd="0" parTransId="{075C7D86-40EF-4797-906B-786744E54066}" sibTransId="{2B9E9741-3F4B-4E2E-97BE-D223C1C96110}"/>
    <dgm:cxn modelId="{0B38073D-E482-4098-A217-479D80B4EF48}" type="presOf" srcId="{6B48D205-414C-46E6-95DF-D9A70CF65E74}" destId="{9114F2A1-F978-41AD-8DB7-E777703DD159}" srcOrd="1" destOrd="0" presId="urn:microsoft.com/office/officeart/2005/8/layout/radial1"/>
    <dgm:cxn modelId="{0EF5527D-773C-46AC-A020-76666CC9B46D}" srcId="{AD362F4F-BD4F-4075-B2E7-AD9054FE7A19}" destId="{800AE55E-1C07-408D-A97A-E222ADF36396}" srcOrd="1" destOrd="0" parTransId="{A86194AE-6FB1-494B-8FBE-107926D3B235}" sibTransId="{B914CE69-B083-4503-939A-672AB621C914}"/>
    <dgm:cxn modelId="{0F537C88-3E47-45E0-8BCF-77281F9EAF68}" type="presOf" srcId="{0C1AA9B6-EB6D-429F-B003-54F55C336CD5}" destId="{1B0BC2F9-57A7-44C5-A257-093D1B54C28F}" srcOrd="1" destOrd="0" presId="urn:microsoft.com/office/officeart/2005/8/layout/radial1"/>
    <dgm:cxn modelId="{7AEF5B02-BDB3-46AB-A986-D72D84E7EEBF}" type="presOf" srcId="{AD362F4F-BD4F-4075-B2E7-AD9054FE7A19}" destId="{F4FB4110-1896-4053-82F1-4A143B048024}" srcOrd="0" destOrd="0" presId="urn:microsoft.com/office/officeart/2005/8/layout/radial1"/>
    <dgm:cxn modelId="{054841A0-A096-4F30-AE8A-9A2CC6C89258}" srcId="{AD362F4F-BD4F-4075-B2E7-AD9054FE7A19}" destId="{7CA5243C-57EC-4150-95AD-1D34EFADD672}" srcOrd="4" destOrd="0" parTransId="{D6762142-BE28-49EB-8CB1-06332498DB55}" sibTransId="{A3AA839D-A6F8-454C-A366-C8BDB79BF55E}"/>
    <dgm:cxn modelId="{87005776-C5DD-4894-96BC-5772154AD45F}" type="presOf" srcId="{08C634B9-985D-4AA1-A5F5-80EA77FCADDA}" destId="{77CC51AF-F8F7-4A1D-99FC-530417CDEC22}" srcOrd="0" destOrd="0" presId="urn:microsoft.com/office/officeart/2005/8/layout/radial1"/>
    <dgm:cxn modelId="{49B15AA9-A1F8-49B3-9058-E30364EEF04B}" type="presOf" srcId="{A86194AE-6FB1-494B-8FBE-107926D3B235}" destId="{AC053066-B638-4EF0-BF1F-37C747622B55}" srcOrd="1" destOrd="0" presId="urn:microsoft.com/office/officeart/2005/8/layout/radial1"/>
    <dgm:cxn modelId="{58E10490-3BB7-4336-A26A-010004989728}" type="presOf" srcId="{6B48D205-414C-46E6-95DF-D9A70CF65E74}" destId="{D54D1CAC-02DD-4DE4-A4E0-47BB9F08A8E0}" srcOrd="0" destOrd="0" presId="urn:microsoft.com/office/officeart/2005/8/layout/radial1"/>
    <dgm:cxn modelId="{37C84C53-93D3-4BDA-89CA-9E0983F9B1BF}" srcId="{AD362F4F-BD4F-4075-B2E7-AD9054FE7A19}" destId="{24EF93EA-A837-45BA-80D1-385098A190B8}" srcOrd="0" destOrd="0" parTransId="{0C1AA9B6-EB6D-429F-B003-54F55C336CD5}" sibTransId="{DA2B9D8F-977E-4758-A036-2E8517E5765B}"/>
    <dgm:cxn modelId="{B8575655-A3DC-4F59-8274-CD8CB4EE10EC}" type="presOf" srcId="{24EF93EA-A837-45BA-80D1-385098A190B8}" destId="{9BE9053A-2BB5-432D-91D8-34CAF83BE216}" srcOrd="0" destOrd="0" presId="urn:microsoft.com/office/officeart/2005/8/layout/radial1"/>
    <dgm:cxn modelId="{846B5E7B-E3D9-458C-8E85-FE5332497D40}" type="presOf" srcId="{800AE55E-1C07-408D-A97A-E222ADF36396}" destId="{7F9FB492-590A-44F9-B7D2-82CD72E082D2}" srcOrd="0" destOrd="0" presId="urn:microsoft.com/office/officeart/2005/8/layout/radial1"/>
    <dgm:cxn modelId="{5A57B5D5-EE4B-468E-9E22-2F359970BBE4}" srcId="{AD362F4F-BD4F-4075-B2E7-AD9054FE7A19}" destId="{80A1D8A1-78F3-4004-A0EE-5F48A34F59E9}" srcOrd="3" destOrd="0" parTransId="{08C634B9-985D-4AA1-A5F5-80EA77FCADDA}" sibTransId="{3CB9E2BF-D01E-4EFE-BDFF-D49C66A338D2}"/>
    <dgm:cxn modelId="{7178FB13-4829-4FA8-BFA6-F3BAEB8327B5}" type="presOf" srcId="{D6DB2E2B-2442-44AB-B526-838AE62215CC}" destId="{90279632-4B87-40EE-BE1A-C24721714594}" srcOrd="0" destOrd="0" presId="urn:microsoft.com/office/officeart/2005/8/layout/radial1"/>
    <dgm:cxn modelId="{751DF899-083D-415D-A574-B3DBA09751A9}" type="presOf" srcId="{D6762142-BE28-49EB-8CB1-06332498DB55}" destId="{2275032F-095C-4F37-82B5-E35FE607FB04}" srcOrd="0" destOrd="0" presId="urn:microsoft.com/office/officeart/2005/8/layout/radial1"/>
    <dgm:cxn modelId="{7FFB247E-E486-4A43-AA91-F0F0A64E1260}" type="presOf" srcId="{80A1D8A1-78F3-4004-A0EE-5F48A34F59E9}" destId="{D5D2D3FC-D3EE-45C5-B27C-15FEB93EF218}" srcOrd="0" destOrd="0" presId="urn:microsoft.com/office/officeart/2005/8/layout/radial1"/>
    <dgm:cxn modelId="{B1DD3171-5438-47E2-BEC1-D00D847A48CC}" srcId="{AD362F4F-BD4F-4075-B2E7-AD9054FE7A19}" destId="{219BB203-2D7B-4E43-AA1F-3EED0C082826}" srcOrd="2" destOrd="0" parTransId="{6B48D205-414C-46E6-95DF-D9A70CF65E74}" sibTransId="{997DB60A-55AD-44C5-9919-76B723B095B3}"/>
    <dgm:cxn modelId="{F48C4023-A06D-4C3D-A64C-050C17C0AFB9}" type="presParOf" srcId="{90279632-4B87-40EE-BE1A-C24721714594}" destId="{F4FB4110-1896-4053-82F1-4A143B048024}" srcOrd="0" destOrd="0" presId="urn:microsoft.com/office/officeart/2005/8/layout/radial1"/>
    <dgm:cxn modelId="{C996CDEF-A2DA-4E34-911F-93CE77EA8A30}" type="presParOf" srcId="{90279632-4B87-40EE-BE1A-C24721714594}" destId="{1193844C-21D6-426D-A61F-DE492FE8DBFB}" srcOrd="1" destOrd="0" presId="urn:microsoft.com/office/officeart/2005/8/layout/radial1"/>
    <dgm:cxn modelId="{AC5FED48-BC29-4E7A-A14D-67BBD3D468A2}" type="presParOf" srcId="{1193844C-21D6-426D-A61F-DE492FE8DBFB}" destId="{1B0BC2F9-57A7-44C5-A257-093D1B54C28F}" srcOrd="0" destOrd="0" presId="urn:microsoft.com/office/officeart/2005/8/layout/radial1"/>
    <dgm:cxn modelId="{23BC0C88-3822-4C8F-9365-30A34906AA5E}" type="presParOf" srcId="{90279632-4B87-40EE-BE1A-C24721714594}" destId="{9BE9053A-2BB5-432D-91D8-34CAF83BE216}" srcOrd="2" destOrd="0" presId="urn:microsoft.com/office/officeart/2005/8/layout/radial1"/>
    <dgm:cxn modelId="{E8096201-67B7-41EF-955A-833A11BA1234}" type="presParOf" srcId="{90279632-4B87-40EE-BE1A-C24721714594}" destId="{B0DA945F-77DD-4DA7-94C7-D0E2286F7CB6}" srcOrd="3" destOrd="0" presId="urn:microsoft.com/office/officeart/2005/8/layout/radial1"/>
    <dgm:cxn modelId="{F4FE3ADB-9FEB-4994-BCA7-A2AE8C7A04A7}" type="presParOf" srcId="{B0DA945F-77DD-4DA7-94C7-D0E2286F7CB6}" destId="{AC053066-B638-4EF0-BF1F-37C747622B55}" srcOrd="0" destOrd="0" presId="urn:microsoft.com/office/officeart/2005/8/layout/radial1"/>
    <dgm:cxn modelId="{02D41536-6F99-4069-A85A-2D7ECBAB8B80}" type="presParOf" srcId="{90279632-4B87-40EE-BE1A-C24721714594}" destId="{7F9FB492-590A-44F9-B7D2-82CD72E082D2}" srcOrd="4" destOrd="0" presId="urn:microsoft.com/office/officeart/2005/8/layout/radial1"/>
    <dgm:cxn modelId="{8B46587B-94B4-4FC8-A628-C0E8560892CD}" type="presParOf" srcId="{90279632-4B87-40EE-BE1A-C24721714594}" destId="{D54D1CAC-02DD-4DE4-A4E0-47BB9F08A8E0}" srcOrd="5" destOrd="0" presId="urn:microsoft.com/office/officeart/2005/8/layout/radial1"/>
    <dgm:cxn modelId="{60C2445C-64C1-4CD2-992A-3B056FEDD58A}" type="presParOf" srcId="{D54D1CAC-02DD-4DE4-A4E0-47BB9F08A8E0}" destId="{9114F2A1-F978-41AD-8DB7-E777703DD159}" srcOrd="0" destOrd="0" presId="urn:microsoft.com/office/officeart/2005/8/layout/radial1"/>
    <dgm:cxn modelId="{D1BE44CB-130E-4832-BCD1-833C5C5CA647}" type="presParOf" srcId="{90279632-4B87-40EE-BE1A-C24721714594}" destId="{E633DE70-425C-49F8-A099-106B6A0DD752}" srcOrd="6" destOrd="0" presId="urn:microsoft.com/office/officeart/2005/8/layout/radial1"/>
    <dgm:cxn modelId="{A6D0E119-492E-48C3-9676-4F4C53E7D7D1}" type="presParOf" srcId="{90279632-4B87-40EE-BE1A-C24721714594}" destId="{77CC51AF-F8F7-4A1D-99FC-530417CDEC22}" srcOrd="7" destOrd="0" presId="urn:microsoft.com/office/officeart/2005/8/layout/radial1"/>
    <dgm:cxn modelId="{A2B3469D-2E5C-42B5-A378-C53FB39D34C3}" type="presParOf" srcId="{77CC51AF-F8F7-4A1D-99FC-530417CDEC22}" destId="{8B88F258-C575-46EF-9228-F10EAF5328A6}" srcOrd="0" destOrd="0" presId="urn:microsoft.com/office/officeart/2005/8/layout/radial1"/>
    <dgm:cxn modelId="{4B6B4179-E524-41D7-8F69-D53AC9360F19}" type="presParOf" srcId="{90279632-4B87-40EE-BE1A-C24721714594}" destId="{D5D2D3FC-D3EE-45C5-B27C-15FEB93EF218}" srcOrd="8" destOrd="0" presId="urn:microsoft.com/office/officeart/2005/8/layout/radial1"/>
    <dgm:cxn modelId="{050CCE28-9F9D-47DF-9413-BFA8DF66738C}" type="presParOf" srcId="{90279632-4B87-40EE-BE1A-C24721714594}" destId="{2275032F-095C-4F37-82B5-E35FE607FB04}" srcOrd="9" destOrd="0" presId="urn:microsoft.com/office/officeart/2005/8/layout/radial1"/>
    <dgm:cxn modelId="{E2EFF10B-D994-4BE0-9D67-829465B89C73}" type="presParOf" srcId="{2275032F-095C-4F37-82B5-E35FE607FB04}" destId="{12755E6D-784A-4359-80B1-B9ECE055D637}" srcOrd="0" destOrd="0" presId="urn:microsoft.com/office/officeart/2005/8/layout/radial1"/>
    <dgm:cxn modelId="{81D68FB1-31BE-486F-8760-2F13429159F4}" type="presParOf" srcId="{90279632-4B87-40EE-BE1A-C24721714594}" destId="{6723C31F-68FD-4C6E-82F4-B9BE53A551C0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3A0E460-AC53-4A9A-8F47-53751D4F049D}" type="presOf" srcId="{C788B64B-3AAC-4275-A922-0D22E6DB316E}" destId="{2AD7312F-4A76-4A97-BB77-67799FBECB1C}" srcOrd="0" destOrd="0" presId="urn:microsoft.com/office/officeart/2005/8/layout/radial1"/>
    <dgm:cxn modelId="{BF451E47-6B66-4E86-9853-58A7C038F34B}" type="presOf" srcId="{5CBB7689-6EA6-4F6C-9400-837016131E76}" destId="{6639D873-FA79-4BA3-AA67-2DA87EE4DF3E}" srcOrd="0" destOrd="0" presId="urn:microsoft.com/office/officeart/2005/8/layout/radial1"/>
    <dgm:cxn modelId="{3AF0AFA3-3E44-4982-8249-2CC8439F3E31}" type="presOf" srcId="{36FDFCC2-6A83-499C-98C3-60456EF13D17}" destId="{0A862498-BDDE-494A-BD2A-CF0C02C3C03A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574BA7B6-5BF7-414F-BB10-2F0A345B9F10}" type="presOf" srcId="{9E4CA870-2C52-4E6B-AB4E-676591C1C1D9}" destId="{AF11AA67-DAD3-4C59-9435-8D8DD104D811}" srcOrd="0" destOrd="0" presId="urn:microsoft.com/office/officeart/2005/8/layout/radial1"/>
    <dgm:cxn modelId="{0A16CBF4-5B0C-4B32-941B-DDC562871E57}" type="presOf" srcId="{63FACE6A-ED50-425C-9B71-C6F0ED594C92}" destId="{FB2850EB-EF31-4A38-B86C-8FEE25E4ADB3}" srcOrd="0" destOrd="0" presId="urn:microsoft.com/office/officeart/2005/8/layout/radial1"/>
    <dgm:cxn modelId="{770759DA-B851-40BB-9767-4CBCA1536E39}" type="presOf" srcId="{39B698D2-B85A-4AAE-A66C-305B46FCF5DD}" destId="{E5BC01EC-80B9-4941-BD17-74533AD8FAD4}" srcOrd="1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9852D402-5694-460C-B55C-5A829FEF7DBC}" type="presOf" srcId="{94880055-EF17-4212-A85B-D836D583793B}" destId="{7FA2E3B8-5278-4825-B7D4-65CF77F356E8}" srcOrd="0" destOrd="0" presId="urn:microsoft.com/office/officeart/2005/8/layout/radial1"/>
    <dgm:cxn modelId="{BA5F89A0-2DC4-4CF2-A1B4-6E23A2D21621}" type="presOf" srcId="{F2BDF294-3B44-4628-9956-5CF5688804ED}" destId="{59D7642D-C61C-483E-AADE-050D19BD47EE}" srcOrd="1" destOrd="0" presId="urn:microsoft.com/office/officeart/2005/8/layout/radial1"/>
    <dgm:cxn modelId="{D7D6DFAE-D804-42A0-92BE-C9A33513AA60}" type="presOf" srcId="{B75BF1A7-4F8E-485D-8082-A86322F4284E}" destId="{51862150-D5A8-40AF-9E2D-0AF48A3FB171}" srcOrd="0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2E5130D6-D7DA-4BEA-A3A0-442EFDF65FEB}" type="presOf" srcId="{5CBB7689-6EA6-4F6C-9400-837016131E76}" destId="{20A31CE9-2BB2-43F4-B17A-F56EA1052665}" srcOrd="1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F0E6BE27-1B81-4E99-81CB-B15030301E4D}" type="presOf" srcId="{39B698D2-B85A-4AAE-A66C-305B46FCF5DD}" destId="{FBFA32A6-9DBA-4954-B813-6C932B85D2AB}" srcOrd="0" destOrd="0" presId="urn:microsoft.com/office/officeart/2005/8/layout/radial1"/>
    <dgm:cxn modelId="{7BF30A71-DA07-450A-9EEA-2385FD4B09F6}" type="presOf" srcId="{FA6BDF14-9AAF-45C5-A0E4-7DBC25EC6B77}" destId="{F2DF1ADA-B70C-4E68-AD1D-EAE9C32AE850}" srcOrd="0" destOrd="0" presId="urn:microsoft.com/office/officeart/2005/8/layout/radial1"/>
    <dgm:cxn modelId="{7DA8C721-84A6-43D4-B784-A0FFED75B47A}" type="presOf" srcId="{F2BDF294-3B44-4628-9956-5CF5688804ED}" destId="{3DB656CD-9329-4554-99AA-3B7A01E36153}" srcOrd="0" destOrd="0" presId="urn:microsoft.com/office/officeart/2005/8/layout/radial1"/>
    <dgm:cxn modelId="{011C894F-0D31-449A-82A7-4BB51F52B280}" type="presOf" srcId="{C788B64B-3AAC-4275-A922-0D22E6DB316E}" destId="{3F73ED6C-C48A-4109-B465-89E2B67D9A14}" srcOrd="1" destOrd="0" presId="urn:microsoft.com/office/officeart/2005/8/layout/radial1"/>
    <dgm:cxn modelId="{B511AB11-0599-4569-980B-C106BE159889}" type="presParOf" srcId="{7FA2E3B8-5278-4825-B7D4-65CF77F356E8}" destId="{FB2850EB-EF31-4A38-B86C-8FEE25E4ADB3}" srcOrd="0" destOrd="0" presId="urn:microsoft.com/office/officeart/2005/8/layout/radial1"/>
    <dgm:cxn modelId="{D9BAE98D-DF04-4325-B933-E180A502B76C}" type="presParOf" srcId="{7FA2E3B8-5278-4825-B7D4-65CF77F356E8}" destId="{3DB656CD-9329-4554-99AA-3B7A01E36153}" srcOrd="1" destOrd="0" presId="urn:microsoft.com/office/officeart/2005/8/layout/radial1"/>
    <dgm:cxn modelId="{842DF7CC-BCBC-40EC-B3F5-A814138006C0}" type="presParOf" srcId="{3DB656CD-9329-4554-99AA-3B7A01E36153}" destId="{59D7642D-C61C-483E-AADE-050D19BD47EE}" srcOrd="0" destOrd="0" presId="urn:microsoft.com/office/officeart/2005/8/layout/radial1"/>
    <dgm:cxn modelId="{F39681BA-D8ED-49F2-8E6D-4CB827779EB2}" type="presParOf" srcId="{7FA2E3B8-5278-4825-B7D4-65CF77F356E8}" destId="{0A862498-BDDE-494A-BD2A-CF0C02C3C03A}" srcOrd="2" destOrd="0" presId="urn:microsoft.com/office/officeart/2005/8/layout/radial1"/>
    <dgm:cxn modelId="{8DD39FDB-DE6C-424E-B7EA-F37469CF45BC}" type="presParOf" srcId="{7FA2E3B8-5278-4825-B7D4-65CF77F356E8}" destId="{2AD7312F-4A76-4A97-BB77-67799FBECB1C}" srcOrd="3" destOrd="0" presId="urn:microsoft.com/office/officeart/2005/8/layout/radial1"/>
    <dgm:cxn modelId="{CD535C35-FFA4-4D7D-B733-4CADC8DD40C4}" type="presParOf" srcId="{2AD7312F-4A76-4A97-BB77-67799FBECB1C}" destId="{3F73ED6C-C48A-4109-B465-89E2B67D9A14}" srcOrd="0" destOrd="0" presId="urn:microsoft.com/office/officeart/2005/8/layout/radial1"/>
    <dgm:cxn modelId="{4E75135C-9032-4798-AFA9-F89BDE8FF904}" type="presParOf" srcId="{7FA2E3B8-5278-4825-B7D4-65CF77F356E8}" destId="{F2DF1ADA-B70C-4E68-AD1D-EAE9C32AE850}" srcOrd="4" destOrd="0" presId="urn:microsoft.com/office/officeart/2005/8/layout/radial1"/>
    <dgm:cxn modelId="{6CDDE6D6-EF70-4D99-89B3-A6D46F482EE6}" type="presParOf" srcId="{7FA2E3B8-5278-4825-B7D4-65CF77F356E8}" destId="{6639D873-FA79-4BA3-AA67-2DA87EE4DF3E}" srcOrd="5" destOrd="0" presId="urn:microsoft.com/office/officeart/2005/8/layout/radial1"/>
    <dgm:cxn modelId="{4C3ACD22-CA90-408C-B166-0E5BBF605D10}" type="presParOf" srcId="{6639D873-FA79-4BA3-AA67-2DA87EE4DF3E}" destId="{20A31CE9-2BB2-43F4-B17A-F56EA1052665}" srcOrd="0" destOrd="0" presId="urn:microsoft.com/office/officeart/2005/8/layout/radial1"/>
    <dgm:cxn modelId="{16923A77-D406-433E-BA64-A726C9DA4EB2}" type="presParOf" srcId="{7FA2E3B8-5278-4825-B7D4-65CF77F356E8}" destId="{AF11AA67-DAD3-4C59-9435-8D8DD104D811}" srcOrd="6" destOrd="0" presId="urn:microsoft.com/office/officeart/2005/8/layout/radial1"/>
    <dgm:cxn modelId="{B74F1B83-24CD-4EAC-9368-6DB155956C80}" type="presParOf" srcId="{7FA2E3B8-5278-4825-B7D4-65CF77F356E8}" destId="{FBFA32A6-9DBA-4954-B813-6C932B85D2AB}" srcOrd="7" destOrd="0" presId="urn:microsoft.com/office/officeart/2005/8/layout/radial1"/>
    <dgm:cxn modelId="{91C273E0-5720-48EC-B638-ACDFB10D9A7F}" type="presParOf" srcId="{FBFA32A6-9DBA-4954-B813-6C932B85D2AB}" destId="{E5BC01EC-80B9-4941-BD17-74533AD8FAD4}" srcOrd="0" destOrd="0" presId="urn:microsoft.com/office/officeart/2005/8/layout/radial1"/>
    <dgm:cxn modelId="{94AFF158-F076-450C-AA97-1F92AC3B4B33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D76A75A-DD00-40E4-9D03-5DB26CBA1AF2}" type="presOf" srcId="{5CBB7689-6EA6-4F6C-9400-837016131E76}" destId="{6639D873-FA79-4BA3-AA67-2DA87EE4DF3E}" srcOrd="0" destOrd="0" presId="urn:microsoft.com/office/officeart/2005/8/layout/radial1"/>
    <dgm:cxn modelId="{23C440BA-E583-4963-ACE6-703770F5C044}" type="presOf" srcId="{FA6BDF14-9AAF-45C5-A0E4-7DBC25EC6B77}" destId="{F2DF1ADA-B70C-4E68-AD1D-EAE9C32AE850}" srcOrd="0" destOrd="0" presId="urn:microsoft.com/office/officeart/2005/8/layout/radial1"/>
    <dgm:cxn modelId="{7052749F-D30E-424A-B4F9-65862D31798C}" type="presOf" srcId="{5CBB7689-6EA6-4F6C-9400-837016131E76}" destId="{20A31CE9-2BB2-43F4-B17A-F56EA1052665}" srcOrd="1" destOrd="0" presId="urn:microsoft.com/office/officeart/2005/8/layout/radial1"/>
    <dgm:cxn modelId="{7C2066AA-6446-4791-A043-511060C42ACB}" type="presOf" srcId="{39B698D2-B85A-4AAE-A66C-305B46FCF5DD}" destId="{FBFA32A6-9DBA-4954-B813-6C932B85D2AB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6A5D8FAF-9988-43F7-8380-F3E5C41AAEF2}" type="presOf" srcId="{F2BDF294-3B44-4628-9956-5CF5688804ED}" destId="{3DB656CD-9329-4554-99AA-3B7A01E36153}" srcOrd="0" destOrd="0" presId="urn:microsoft.com/office/officeart/2005/8/layout/radial1"/>
    <dgm:cxn modelId="{0AE1DC9A-F752-439C-848B-352FD1B7F8F5}" type="presOf" srcId="{94880055-EF17-4212-A85B-D836D583793B}" destId="{7FA2E3B8-5278-4825-B7D4-65CF77F356E8}" srcOrd="0" destOrd="0" presId="urn:microsoft.com/office/officeart/2005/8/layout/radial1"/>
    <dgm:cxn modelId="{2CC7B81D-239C-4278-BCDF-73B3FC29A1E3}" type="presOf" srcId="{39B698D2-B85A-4AAE-A66C-305B46FCF5DD}" destId="{E5BC01EC-80B9-4941-BD17-74533AD8FAD4}" srcOrd="1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1487B228-F193-49D6-927E-EE5E7003BDE5}" type="presOf" srcId="{B75BF1A7-4F8E-485D-8082-A86322F4284E}" destId="{51862150-D5A8-40AF-9E2D-0AF48A3FB171}" srcOrd="0" destOrd="0" presId="urn:microsoft.com/office/officeart/2005/8/layout/radial1"/>
    <dgm:cxn modelId="{53B1F7D6-37CD-4E3B-9BA9-9CFEFC14C2D3}" type="presOf" srcId="{C788B64B-3AAC-4275-A922-0D22E6DB316E}" destId="{3F73ED6C-C48A-4109-B465-89E2B67D9A14}" srcOrd="1" destOrd="0" presId="urn:microsoft.com/office/officeart/2005/8/layout/radial1"/>
    <dgm:cxn modelId="{EC71FB9C-5E7E-459B-B53E-C030D4ABC1FF}" type="presOf" srcId="{C788B64B-3AAC-4275-A922-0D22E6DB316E}" destId="{2AD7312F-4A76-4A97-BB77-67799FBECB1C}" srcOrd="0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72F298EA-C795-4506-BDA5-FD2D3701B50F}" type="presOf" srcId="{63FACE6A-ED50-425C-9B71-C6F0ED594C92}" destId="{FB2850EB-EF31-4A38-B86C-8FEE25E4ADB3}" srcOrd="0" destOrd="0" presId="urn:microsoft.com/office/officeart/2005/8/layout/radial1"/>
    <dgm:cxn modelId="{D8D3F3F3-0C2D-4C18-B1D8-9570045EDA2E}" type="presOf" srcId="{36FDFCC2-6A83-499C-98C3-60456EF13D17}" destId="{0A862498-BDDE-494A-BD2A-CF0C02C3C03A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23007D35-9EF2-4F94-97C0-9EF365A79FDD}" type="presOf" srcId="{F2BDF294-3B44-4628-9956-5CF5688804ED}" destId="{59D7642D-C61C-483E-AADE-050D19BD47EE}" srcOrd="1" destOrd="0" presId="urn:microsoft.com/office/officeart/2005/8/layout/radial1"/>
    <dgm:cxn modelId="{76659339-5201-4181-AFDA-2F410F4702A9}" type="presOf" srcId="{9E4CA870-2C52-4E6B-AB4E-676591C1C1D9}" destId="{AF11AA67-DAD3-4C59-9435-8D8DD104D811}" srcOrd="0" destOrd="0" presId="urn:microsoft.com/office/officeart/2005/8/layout/radial1"/>
    <dgm:cxn modelId="{BEB7537A-A21D-45C0-9EF4-10A33EC12724}" type="presParOf" srcId="{7FA2E3B8-5278-4825-B7D4-65CF77F356E8}" destId="{FB2850EB-EF31-4A38-B86C-8FEE25E4ADB3}" srcOrd="0" destOrd="0" presId="urn:microsoft.com/office/officeart/2005/8/layout/radial1"/>
    <dgm:cxn modelId="{DA9B73DA-7C16-419B-90FF-F45F55275D63}" type="presParOf" srcId="{7FA2E3B8-5278-4825-B7D4-65CF77F356E8}" destId="{3DB656CD-9329-4554-99AA-3B7A01E36153}" srcOrd="1" destOrd="0" presId="urn:microsoft.com/office/officeart/2005/8/layout/radial1"/>
    <dgm:cxn modelId="{B6732B2E-96D7-4CE0-AB01-DE8CFBCBD4D1}" type="presParOf" srcId="{3DB656CD-9329-4554-99AA-3B7A01E36153}" destId="{59D7642D-C61C-483E-AADE-050D19BD47EE}" srcOrd="0" destOrd="0" presId="urn:microsoft.com/office/officeart/2005/8/layout/radial1"/>
    <dgm:cxn modelId="{9CEBDE97-E68F-421C-A0AD-ED0DB57AA2B3}" type="presParOf" srcId="{7FA2E3B8-5278-4825-B7D4-65CF77F356E8}" destId="{0A862498-BDDE-494A-BD2A-CF0C02C3C03A}" srcOrd="2" destOrd="0" presId="urn:microsoft.com/office/officeart/2005/8/layout/radial1"/>
    <dgm:cxn modelId="{1D4A0530-0E77-4050-B396-E17E2ED6F257}" type="presParOf" srcId="{7FA2E3B8-5278-4825-B7D4-65CF77F356E8}" destId="{2AD7312F-4A76-4A97-BB77-67799FBECB1C}" srcOrd="3" destOrd="0" presId="urn:microsoft.com/office/officeart/2005/8/layout/radial1"/>
    <dgm:cxn modelId="{4F875238-A63D-4DAC-8E02-27C934A7BC29}" type="presParOf" srcId="{2AD7312F-4A76-4A97-BB77-67799FBECB1C}" destId="{3F73ED6C-C48A-4109-B465-89E2B67D9A14}" srcOrd="0" destOrd="0" presId="urn:microsoft.com/office/officeart/2005/8/layout/radial1"/>
    <dgm:cxn modelId="{BC6A7DAE-DE92-42D8-A608-15B9738AB2AA}" type="presParOf" srcId="{7FA2E3B8-5278-4825-B7D4-65CF77F356E8}" destId="{F2DF1ADA-B70C-4E68-AD1D-EAE9C32AE850}" srcOrd="4" destOrd="0" presId="urn:microsoft.com/office/officeart/2005/8/layout/radial1"/>
    <dgm:cxn modelId="{5A8EE97C-9D76-40A3-814C-61E177668221}" type="presParOf" srcId="{7FA2E3B8-5278-4825-B7D4-65CF77F356E8}" destId="{6639D873-FA79-4BA3-AA67-2DA87EE4DF3E}" srcOrd="5" destOrd="0" presId="urn:microsoft.com/office/officeart/2005/8/layout/radial1"/>
    <dgm:cxn modelId="{D4497C33-5E80-4CB2-8A74-EC7E0DFCE34B}" type="presParOf" srcId="{6639D873-FA79-4BA3-AA67-2DA87EE4DF3E}" destId="{20A31CE9-2BB2-43F4-B17A-F56EA1052665}" srcOrd="0" destOrd="0" presId="urn:microsoft.com/office/officeart/2005/8/layout/radial1"/>
    <dgm:cxn modelId="{0857DF09-B853-41FD-BBC8-BB895AD4E4B9}" type="presParOf" srcId="{7FA2E3B8-5278-4825-B7D4-65CF77F356E8}" destId="{AF11AA67-DAD3-4C59-9435-8D8DD104D811}" srcOrd="6" destOrd="0" presId="urn:microsoft.com/office/officeart/2005/8/layout/radial1"/>
    <dgm:cxn modelId="{5C00F167-6261-4395-8918-A57C35DF9113}" type="presParOf" srcId="{7FA2E3B8-5278-4825-B7D4-65CF77F356E8}" destId="{FBFA32A6-9DBA-4954-B813-6C932B85D2AB}" srcOrd="7" destOrd="0" presId="urn:microsoft.com/office/officeart/2005/8/layout/radial1"/>
    <dgm:cxn modelId="{9E616E42-11D3-46DC-B622-C7A15692F18E}" type="presParOf" srcId="{FBFA32A6-9DBA-4954-B813-6C932B85D2AB}" destId="{E5BC01EC-80B9-4941-BD17-74533AD8FAD4}" srcOrd="0" destOrd="0" presId="urn:microsoft.com/office/officeart/2005/8/layout/radial1"/>
    <dgm:cxn modelId="{B913D8DB-E5C1-4329-BB65-8D54B6BCB8D8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880055-EF17-4212-A85B-D836D583793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3FACE6A-ED50-425C-9B71-C6F0ED594C92}">
      <dgm:prSet phldrT="[Text]"/>
      <dgm:spPr/>
      <dgm:t>
        <a:bodyPr/>
        <a:lstStyle/>
        <a:p>
          <a:r>
            <a:rPr lang="en-AU" dirty="0" smtClean="0"/>
            <a:t>numeral</a:t>
          </a:r>
          <a:endParaRPr lang="en-AU" dirty="0"/>
        </a:p>
      </dgm:t>
    </dgm:pt>
    <dgm:pt modelId="{27A64E28-0F1F-49F1-8958-47AB71971D69}" type="parTrans" cxnId="{25F54C61-19F4-4078-9B43-4D9993134FAC}">
      <dgm:prSet/>
      <dgm:spPr/>
      <dgm:t>
        <a:bodyPr/>
        <a:lstStyle/>
        <a:p>
          <a:endParaRPr lang="en-AU"/>
        </a:p>
      </dgm:t>
    </dgm:pt>
    <dgm:pt modelId="{E52B43AD-2A11-4260-A154-296B011439BF}" type="sibTrans" cxnId="{25F54C61-19F4-4078-9B43-4D9993134FAC}">
      <dgm:prSet/>
      <dgm:spPr/>
      <dgm:t>
        <a:bodyPr/>
        <a:lstStyle/>
        <a:p>
          <a:endParaRPr lang="en-AU"/>
        </a:p>
      </dgm:t>
    </dgm:pt>
    <dgm:pt modelId="{36FDFCC2-6A83-499C-98C3-60456EF13D17}">
      <dgm:prSet phldrT="[Text]"/>
      <dgm:spPr/>
      <dgm:t>
        <a:bodyPr/>
        <a:lstStyle/>
        <a:p>
          <a:r>
            <a:rPr lang="en-AU" b="1" dirty="0" smtClean="0"/>
            <a:t>10 before</a:t>
          </a:r>
          <a:endParaRPr lang="en-AU" b="1" dirty="0"/>
        </a:p>
      </dgm:t>
    </dgm:pt>
    <dgm:pt modelId="{F2BDF294-3B44-4628-9956-5CF5688804ED}" type="parTrans" cxnId="{53D21B1C-534E-45CF-A8C4-CE86960643BF}">
      <dgm:prSet/>
      <dgm:spPr/>
      <dgm:t>
        <a:bodyPr/>
        <a:lstStyle/>
        <a:p>
          <a:endParaRPr lang="en-AU"/>
        </a:p>
      </dgm:t>
    </dgm:pt>
    <dgm:pt modelId="{6F1C5216-3C55-4B5E-B720-81F19ECE9B5C}" type="sibTrans" cxnId="{53D21B1C-534E-45CF-A8C4-CE86960643BF}">
      <dgm:prSet/>
      <dgm:spPr/>
      <dgm:t>
        <a:bodyPr/>
        <a:lstStyle/>
        <a:p>
          <a:endParaRPr lang="en-AU"/>
        </a:p>
      </dgm:t>
    </dgm:pt>
    <dgm:pt modelId="{FA6BDF14-9AAF-45C5-A0E4-7DBC25EC6B77}">
      <dgm:prSet phldrT="[Text]"/>
      <dgm:spPr/>
      <dgm:t>
        <a:bodyPr/>
        <a:lstStyle/>
        <a:p>
          <a:r>
            <a:rPr lang="en-AU" dirty="0" smtClean="0"/>
            <a:t>after</a:t>
          </a:r>
          <a:endParaRPr lang="en-AU" dirty="0"/>
        </a:p>
      </dgm:t>
    </dgm:pt>
    <dgm:pt modelId="{C788B64B-3AAC-4275-A922-0D22E6DB316E}" type="parTrans" cxnId="{58601C66-87B3-46A3-ACA4-B3792A430E9E}">
      <dgm:prSet/>
      <dgm:spPr/>
      <dgm:t>
        <a:bodyPr/>
        <a:lstStyle/>
        <a:p>
          <a:endParaRPr lang="en-AU"/>
        </a:p>
      </dgm:t>
    </dgm:pt>
    <dgm:pt modelId="{5FB95FE6-3655-404A-A2A2-0EF245B33088}" type="sibTrans" cxnId="{58601C66-87B3-46A3-ACA4-B3792A430E9E}">
      <dgm:prSet/>
      <dgm:spPr/>
      <dgm:t>
        <a:bodyPr/>
        <a:lstStyle/>
        <a:p>
          <a:endParaRPr lang="en-AU"/>
        </a:p>
      </dgm:t>
    </dgm:pt>
    <dgm:pt modelId="{9E4CA870-2C52-4E6B-AB4E-676591C1C1D9}">
      <dgm:prSet phldrT="[Text]"/>
      <dgm:spPr/>
      <dgm:t>
        <a:bodyPr/>
        <a:lstStyle/>
        <a:p>
          <a:r>
            <a:rPr lang="en-AU" dirty="0" smtClean="0"/>
            <a:t>10 after</a:t>
          </a:r>
          <a:endParaRPr lang="en-AU" dirty="0"/>
        </a:p>
      </dgm:t>
    </dgm:pt>
    <dgm:pt modelId="{5CBB7689-6EA6-4F6C-9400-837016131E76}" type="parTrans" cxnId="{458A8657-2CB1-4BBC-A41A-973BCFECC774}">
      <dgm:prSet/>
      <dgm:spPr/>
      <dgm:t>
        <a:bodyPr/>
        <a:lstStyle/>
        <a:p>
          <a:endParaRPr lang="en-AU"/>
        </a:p>
      </dgm:t>
    </dgm:pt>
    <dgm:pt modelId="{B1928CC9-5987-4BA9-A256-3B4D333F7514}" type="sibTrans" cxnId="{458A8657-2CB1-4BBC-A41A-973BCFECC774}">
      <dgm:prSet/>
      <dgm:spPr/>
      <dgm:t>
        <a:bodyPr/>
        <a:lstStyle/>
        <a:p>
          <a:endParaRPr lang="en-AU"/>
        </a:p>
      </dgm:t>
    </dgm:pt>
    <dgm:pt modelId="{B75BF1A7-4F8E-485D-8082-A86322F4284E}">
      <dgm:prSet phldrT="[Text]"/>
      <dgm:spPr/>
      <dgm:t>
        <a:bodyPr/>
        <a:lstStyle/>
        <a:p>
          <a:r>
            <a:rPr lang="en-AU" dirty="0" smtClean="0"/>
            <a:t>before</a:t>
          </a:r>
          <a:endParaRPr lang="en-AU" dirty="0"/>
        </a:p>
      </dgm:t>
    </dgm:pt>
    <dgm:pt modelId="{39B698D2-B85A-4AAE-A66C-305B46FCF5DD}" type="parTrans" cxnId="{BFB6EFD5-FBB3-4025-878D-3EB8811DA404}">
      <dgm:prSet/>
      <dgm:spPr/>
      <dgm:t>
        <a:bodyPr/>
        <a:lstStyle/>
        <a:p>
          <a:endParaRPr lang="en-AU"/>
        </a:p>
      </dgm:t>
    </dgm:pt>
    <dgm:pt modelId="{C5BBEFAF-0748-420F-A7AA-E0ACD8CE24D1}" type="sibTrans" cxnId="{BFB6EFD5-FBB3-4025-878D-3EB8811DA404}">
      <dgm:prSet/>
      <dgm:spPr/>
      <dgm:t>
        <a:bodyPr/>
        <a:lstStyle/>
        <a:p>
          <a:endParaRPr lang="en-AU"/>
        </a:p>
      </dgm:t>
    </dgm:pt>
    <dgm:pt modelId="{7FA2E3B8-5278-4825-B7D4-65CF77F356E8}" type="pres">
      <dgm:prSet presAssocID="{94880055-EF17-4212-A85B-D836D583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2850EB-EF31-4A38-B86C-8FEE25E4ADB3}" type="pres">
      <dgm:prSet presAssocID="{63FACE6A-ED50-425C-9B71-C6F0ED594C92}" presName="centerShape" presStyleLbl="node0" presStyleIdx="0" presStyleCnt="1"/>
      <dgm:spPr/>
      <dgm:t>
        <a:bodyPr/>
        <a:lstStyle/>
        <a:p>
          <a:endParaRPr lang="en-AU"/>
        </a:p>
      </dgm:t>
    </dgm:pt>
    <dgm:pt modelId="{3DB656CD-9329-4554-99AA-3B7A01E36153}" type="pres">
      <dgm:prSet presAssocID="{F2BDF294-3B44-4628-9956-5CF5688804ED}" presName="Name9" presStyleLbl="parChTrans1D2" presStyleIdx="0" presStyleCnt="4"/>
      <dgm:spPr/>
      <dgm:t>
        <a:bodyPr/>
        <a:lstStyle/>
        <a:p>
          <a:endParaRPr lang="en-AU"/>
        </a:p>
      </dgm:t>
    </dgm:pt>
    <dgm:pt modelId="{59D7642D-C61C-483E-AADE-050D19BD47EE}" type="pres">
      <dgm:prSet presAssocID="{F2BDF294-3B44-4628-9956-5CF5688804ED}" presName="connTx" presStyleLbl="parChTrans1D2" presStyleIdx="0" presStyleCnt="4"/>
      <dgm:spPr/>
      <dgm:t>
        <a:bodyPr/>
        <a:lstStyle/>
        <a:p>
          <a:endParaRPr lang="en-AU"/>
        </a:p>
      </dgm:t>
    </dgm:pt>
    <dgm:pt modelId="{0A862498-BDDE-494A-BD2A-CF0C02C3C03A}" type="pres">
      <dgm:prSet presAssocID="{36FDFCC2-6A83-499C-98C3-60456EF13D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D7312F-4A76-4A97-BB77-67799FBECB1C}" type="pres">
      <dgm:prSet presAssocID="{C788B64B-3AAC-4275-A922-0D22E6DB316E}" presName="Name9" presStyleLbl="parChTrans1D2" presStyleIdx="1" presStyleCnt="4"/>
      <dgm:spPr/>
      <dgm:t>
        <a:bodyPr/>
        <a:lstStyle/>
        <a:p>
          <a:endParaRPr lang="en-AU"/>
        </a:p>
      </dgm:t>
    </dgm:pt>
    <dgm:pt modelId="{3F73ED6C-C48A-4109-B465-89E2B67D9A14}" type="pres">
      <dgm:prSet presAssocID="{C788B64B-3AAC-4275-A922-0D22E6DB316E}" presName="connTx" presStyleLbl="parChTrans1D2" presStyleIdx="1" presStyleCnt="4"/>
      <dgm:spPr/>
      <dgm:t>
        <a:bodyPr/>
        <a:lstStyle/>
        <a:p>
          <a:endParaRPr lang="en-AU"/>
        </a:p>
      </dgm:t>
    </dgm:pt>
    <dgm:pt modelId="{F2DF1ADA-B70C-4E68-AD1D-EAE9C32AE850}" type="pres">
      <dgm:prSet presAssocID="{FA6BDF14-9AAF-45C5-A0E4-7DBC25EC6B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D873-FA79-4BA3-AA67-2DA87EE4DF3E}" type="pres">
      <dgm:prSet presAssocID="{5CBB7689-6EA6-4F6C-9400-837016131E76}" presName="Name9" presStyleLbl="parChTrans1D2" presStyleIdx="2" presStyleCnt="4"/>
      <dgm:spPr/>
      <dgm:t>
        <a:bodyPr/>
        <a:lstStyle/>
        <a:p>
          <a:endParaRPr lang="en-AU"/>
        </a:p>
      </dgm:t>
    </dgm:pt>
    <dgm:pt modelId="{20A31CE9-2BB2-43F4-B17A-F56EA1052665}" type="pres">
      <dgm:prSet presAssocID="{5CBB7689-6EA6-4F6C-9400-837016131E76}" presName="connTx" presStyleLbl="parChTrans1D2" presStyleIdx="2" presStyleCnt="4"/>
      <dgm:spPr/>
      <dgm:t>
        <a:bodyPr/>
        <a:lstStyle/>
        <a:p>
          <a:endParaRPr lang="en-AU"/>
        </a:p>
      </dgm:t>
    </dgm:pt>
    <dgm:pt modelId="{AF11AA67-DAD3-4C59-9435-8D8DD104D811}" type="pres">
      <dgm:prSet presAssocID="{9E4CA870-2C52-4E6B-AB4E-676591C1C1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A32A6-9DBA-4954-B813-6C932B85D2AB}" type="pres">
      <dgm:prSet presAssocID="{39B698D2-B85A-4AAE-A66C-305B46FCF5DD}" presName="Name9" presStyleLbl="parChTrans1D2" presStyleIdx="3" presStyleCnt="4"/>
      <dgm:spPr/>
      <dgm:t>
        <a:bodyPr/>
        <a:lstStyle/>
        <a:p>
          <a:endParaRPr lang="en-AU"/>
        </a:p>
      </dgm:t>
    </dgm:pt>
    <dgm:pt modelId="{E5BC01EC-80B9-4941-BD17-74533AD8FAD4}" type="pres">
      <dgm:prSet presAssocID="{39B698D2-B85A-4AAE-A66C-305B46FCF5DD}" presName="connTx" presStyleLbl="parChTrans1D2" presStyleIdx="3" presStyleCnt="4"/>
      <dgm:spPr/>
      <dgm:t>
        <a:bodyPr/>
        <a:lstStyle/>
        <a:p>
          <a:endParaRPr lang="en-AU"/>
        </a:p>
      </dgm:t>
    </dgm:pt>
    <dgm:pt modelId="{51862150-D5A8-40AF-9E2D-0AF48A3FB171}" type="pres">
      <dgm:prSet presAssocID="{B75BF1A7-4F8E-485D-8082-A86322F428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D3DA972-0B1D-46C6-94B3-B67D341345C1}" type="presOf" srcId="{C788B64B-3AAC-4275-A922-0D22E6DB316E}" destId="{3F73ED6C-C48A-4109-B465-89E2B67D9A14}" srcOrd="1" destOrd="0" presId="urn:microsoft.com/office/officeart/2005/8/layout/radial1"/>
    <dgm:cxn modelId="{C0960F9D-D55E-4540-9C6A-3ECB5DEE2204}" type="presOf" srcId="{36FDFCC2-6A83-499C-98C3-60456EF13D17}" destId="{0A862498-BDDE-494A-BD2A-CF0C02C3C03A}" srcOrd="0" destOrd="0" presId="urn:microsoft.com/office/officeart/2005/8/layout/radial1"/>
    <dgm:cxn modelId="{69492DAD-698B-4343-A703-06DD768AEFCB}" type="presOf" srcId="{C788B64B-3AAC-4275-A922-0D22E6DB316E}" destId="{2AD7312F-4A76-4A97-BB77-67799FBECB1C}" srcOrd="0" destOrd="0" presId="urn:microsoft.com/office/officeart/2005/8/layout/radial1"/>
    <dgm:cxn modelId="{BFB6EFD5-FBB3-4025-878D-3EB8811DA404}" srcId="{63FACE6A-ED50-425C-9B71-C6F0ED594C92}" destId="{B75BF1A7-4F8E-485D-8082-A86322F4284E}" srcOrd="3" destOrd="0" parTransId="{39B698D2-B85A-4AAE-A66C-305B46FCF5DD}" sibTransId="{C5BBEFAF-0748-420F-A7AA-E0ACD8CE24D1}"/>
    <dgm:cxn modelId="{81317991-7273-496A-B741-C28E4BA99EDC}" type="presOf" srcId="{5CBB7689-6EA6-4F6C-9400-837016131E76}" destId="{20A31CE9-2BB2-43F4-B17A-F56EA1052665}" srcOrd="1" destOrd="0" presId="urn:microsoft.com/office/officeart/2005/8/layout/radial1"/>
    <dgm:cxn modelId="{43FB07CD-C660-4697-82BF-30D0870C9989}" type="presOf" srcId="{5CBB7689-6EA6-4F6C-9400-837016131E76}" destId="{6639D873-FA79-4BA3-AA67-2DA87EE4DF3E}" srcOrd="0" destOrd="0" presId="urn:microsoft.com/office/officeart/2005/8/layout/radial1"/>
    <dgm:cxn modelId="{0CD217DB-299F-48F7-88EF-A403D9D4BC58}" type="presOf" srcId="{F2BDF294-3B44-4628-9956-5CF5688804ED}" destId="{3DB656CD-9329-4554-99AA-3B7A01E36153}" srcOrd="0" destOrd="0" presId="urn:microsoft.com/office/officeart/2005/8/layout/radial1"/>
    <dgm:cxn modelId="{53D21B1C-534E-45CF-A8C4-CE86960643BF}" srcId="{63FACE6A-ED50-425C-9B71-C6F0ED594C92}" destId="{36FDFCC2-6A83-499C-98C3-60456EF13D17}" srcOrd="0" destOrd="0" parTransId="{F2BDF294-3B44-4628-9956-5CF5688804ED}" sibTransId="{6F1C5216-3C55-4B5E-B720-81F19ECE9B5C}"/>
    <dgm:cxn modelId="{EEE3EA98-C424-4B8B-A804-253922E91EE3}" type="presOf" srcId="{B75BF1A7-4F8E-485D-8082-A86322F4284E}" destId="{51862150-D5A8-40AF-9E2D-0AF48A3FB171}" srcOrd="0" destOrd="0" presId="urn:microsoft.com/office/officeart/2005/8/layout/radial1"/>
    <dgm:cxn modelId="{58601C66-87B3-46A3-ACA4-B3792A430E9E}" srcId="{63FACE6A-ED50-425C-9B71-C6F0ED594C92}" destId="{FA6BDF14-9AAF-45C5-A0E4-7DBC25EC6B77}" srcOrd="1" destOrd="0" parTransId="{C788B64B-3AAC-4275-A922-0D22E6DB316E}" sibTransId="{5FB95FE6-3655-404A-A2A2-0EF245B33088}"/>
    <dgm:cxn modelId="{25F54C61-19F4-4078-9B43-4D9993134FAC}" srcId="{94880055-EF17-4212-A85B-D836D583793B}" destId="{63FACE6A-ED50-425C-9B71-C6F0ED594C92}" srcOrd="0" destOrd="0" parTransId="{27A64E28-0F1F-49F1-8958-47AB71971D69}" sibTransId="{E52B43AD-2A11-4260-A154-296B011439BF}"/>
    <dgm:cxn modelId="{3A45C4B1-AE48-4942-8A8F-43A45D84075E}" type="presOf" srcId="{39B698D2-B85A-4AAE-A66C-305B46FCF5DD}" destId="{FBFA32A6-9DBA-4954-B813-6C932B85D2AB}" srcOrd="0" destOrd="0" presId="urn:microsoft.com/office/officeart/2005/8/layout/radial1"/>
    <dgm:cxn modelId="{C7DC5532-6739-4A32-B268-5DBFECC5BEF3}" type="presOf" srcId="{63FACE6A-ED50-425C-9B71-C6F0ED594C92}" destId="{FB2850EB-EF31-4A38-B86C-8FEE25E4ADB3}" srcOrd="0" destOrd="0" presId="urn:microsoft.com/office/officeart/2005/8/layout/radial1"/>
    <dgm:cxn modelId="{739E73CD-C866-4FD5-9647-D3BD06741344}" type="presOf" srcId="{39B698D2-B85A-4AAE-A66C-305B46FCF5DD}" destId="{E5BC01EC-80B9-4941-BD17-74533AD8FAD4}" srcOrd="1" destOrd="0" presId="urn:microsoft.com/office/officeart/2005/8/layout/radial1"/>
    <dgm:cxn modelId="{3AF5CDE3-7939-443D-A72A-7446324B68B9}" type="presOf" srcId="{94880055-EF17-4212-A85B-D836D583793B}" destId="{7FA2E3B8-5278-4825-B7D4-65CF77F356E8}" srcOrd="0" destOrd="0" presId="urn:microsoft.com/office/officeart/2005/8/layout/radial1"/>
    <dgm:cxn modelId="{458A8657-2CB1-4BBC-A41A-973BCFECC774}" srcId="{63FACE6A-ED50-425C-9B71-C6F0ED594C92}" destId="{9E4CA870-2C52-4E6B-AB4E-676591C1C1D9}" srcOrd="2" destOrd="0" parTransId="{5CBB7689-6EA6-4F6C-9400-837016131E76}" sibTransId="{B1928CC9-5987-4BA9-A256-3B4D333F7514}"/>
    <dgm:cxn modelId="{89B8A802-5E32-4EBF-9161-FF1F9B753428}" type="presOf" srcId="{9E4CA870-2C52-4E6B-AB4E-676591C1C1D9}" destId="{AF11AA67-DAD3-4C59-9435-8D8DD104D811}" srcOrd="0" destOrd="0" presId="urn:microsoft.com/office/officeart/2005/8/layout/radial1"/>
    <dgm:cxn modelId="{2527A5D1-EC47-4472-8625-5E0AEDE3968F}" type="presOf" srcId="{FA6BDF14-9AAF-45C5-A0E4-7DBC25EC6B77}" destId="{F2DF1ADA-B70C-4E68-AD1D-EAE9C32AE850}" srcOrd="0" destOrd="0" presId="urn:microsoft.com/office/officeart/2005/8/layout/radial1"/>
    <dgm:cxn modelId="{910826AA-F705-4AF4-A09E-B1AA493D8CBF}" type="presOf" srcId="{F2BDF294-3B44-4628-9956-5CF5688804ED}" destId="{59D7642D-C61C-483E-AADE-050D19BD47EE}" srcOrd="1" destOrd="0" presId="urn:microsoft.com/office/officeart/2005/8/layout/radial1"/>
    <dgm:cxn modelId="{C9F56E67-4C09-4C1B-BE6E-3A398D8286A6}" type="presParOf" srcId="{7FA2E3B8-5278-4825-B7D4-65CF77F356E8}" destId="{FB2850EB-EF31-4A38-B86C-8FEE25E4ADB3}" srcOrd="0" destOrd="0" presId="urn:microsoft.com/office/officeart/2005/8/layout/radial1"/>
    <dgm:cxn modelId="{35B7FB3F-F993-4507-A1DF-A5B8D96919E2}" type="presParOf" srcId="{7FA2E3B8-5278-4825-B7D4-65CF77F356E8}" destId="{3DB656CD-9329-4554-99AA-3B7A01E36153}" srcOrd="1" destOrd="0" presId="urn:microsoft.com/office/officeart/2005/8/layout/radial1"/>
    <dgm:cxn modelId="{61F1D70C-C125-4914-A55D-3CF0E81025E3}" type="presParOf" srcId="{3DB656CD-9329-4554-99AA-3B7A01E36153}" destId="{59D7642D-C61C-483E-AADE-050D19BD47EE}" srcOrd="0" destOrd="0" presId="urn:microsoft.com/office/officeart/2005/8/layout/radial1"/>
    <dgm:cxn modelId="{17BB8FAE-52EB-4725-8334-D32EAF333F85}" type="presParOf" srcId="{7FA2E3B8-5278-4825-B7D4-65CF77F356E8}" destId="{0A862498-BDDE-494A-BD2A-CF0C02C3C03A}" srcOrd="2" destOrd="0" presId="urn:microsoft.com/office/officeart/2005/8/layout/radial1"/>
    <dgm:cxn modelId="{7BC2FCD1-A558-4A03-B5E4-749F1A44FD1A}" type="presParOf" srcId="{7FA2E3B8-5278-4825-B7D4-65CF77F356E8}" destId="{2AD7312F-4A76-4A97-BB77-67799FBECB1C}" srcOrd="3" destOrd="0" presId="urn:microsoft.com/office/officeart/2005/8/layout/radial1"/>
    <dgm:cxn modelId="{B6516ACE-A816-422E-81D0-0AABBBE3541C}" type="presParOf" srcId="{2AD7312F-4A76-4A97-BB77-67799FBECB1C}" destId="{3F73ED6C-C48A-4109-B465-89E2B67D9A14}" srcOrd="0" destOrd="0" presId="urn:microsoft.com/office/officeart/2005/8/layout/radial1"/>
    <dgm:cxn modelId="{8126E4B5-B293-41DA-B690-B8CEBB2C349F}" type="presParOf" srcId="{7FA2E3B8-5278-4825-B7D4-65CF77F356E8}" destId="{F2DF1ADA-B70C-4E68-AD1D-EAE9C32AE850}" srcOrd="4" destOrd="0" presId="urn:microsoft.com/office/officeart/2005/8/layout/radial1"/>
    <dgm:cxn modelId="{8167E5E5-0ED4-48E0-BDEE-24AA45214C18}" type="presParOf" srcId="{7FA2E3B8-5278-4825-B7D4-65CF77F356E8}" destId="{6639D873-FA79-4BA3-AA67-2DA87EE4DF3E}" srcOrd="5" destOrd="0" presId="urn:microsoft.com/office/officeart/2005/8/layout/radial1"/>
    <dgm:cxn modelId="{E96C3251-47C2-4840-86EF-F2137A232E5C}" type="presParOf" srcId="{6639D873-FA79-4BA3-AA67-2DA87EE4DF3E}" destId="{20A31CE9-2BB2-43F4-B17A-F56EA1052665}" srcOrd="0" destOrd="0" presId="urn:microsoft.com/office/officeart/2005/8/layout/radial1"/>
    <dgm:cxn modelId="{015105F8-35B5-4C88-9CEA-16D1D111F709}" type="presParOf" srcId="{7FA2E3B8-5278-4825-B7D4-65CF77F356E8}" destId="{AF11AA67-DAD3-4C59-9435-8D8DD104D811}" srcOrd="6" destOrd="0" presId="urn:microsoft.com/office/officeart/2005/8/layout/radial1"/>
    <dgm:cxn modelId="{7CFCF676-A71E-4C85-9C9C-2EF82C793414}" type="presParOf" srcId="{7FA2E3B8-5278-4825-B7D4-65CF77F356E8}" destId="{FBFA32A6-9DBA-4954-B813-6C932B85D2AB}" srcOrd="7" destOrd="0" presId="urn:microsoft.com/office/officeart/2005/8/layout/radial1"/>
    <dgm:cxn modelId="{1388697B-6A16-4F4F-9918-2451884605FF}" type="presParOf" srcId="{FBFA32A6-9DBA-4954-B813-6C932B85D2AB}" destId="{E5BC01EC-80B9-4941-BD17-74533AD8FAD4}" srcOrd="0" destOrd="0" presId="urn:microsoft.com/office/officeart/2005/8/layout/radial1"/>
    <dgm:cxn modelId="{4D3D01AC-00E3-4BD1-99B3-C5BC8472EFCB}" type="presParOf" srcId="{7FA2E3B8-5278-4825-B7D4-65CF77F356E8}" destId="{51862150-D5A8-40AF-9E2D-0AF48A3FB1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4110-1896-4053-82F1-4A143B048024}">
      <dsp:nvSpPr>
        <dsp:cNvPr id="0" name=""/>
        <dsp:cNvSpPr/>
      </dsp:nvSpPr>
      <dsp:spPr>
        <a:xfrm>
          <a:off x="4748152" y="1105036"/>
          <a:ext cx="740347" cy="740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365</a:t>
          </a:r>
          <a:endParaRPr lang="en-AU" sz="3300" kern="1200" dirty="0"/>
        </a:p>
      </dsp:txBody>
      <dsp:txXfrm>
        <a:off x="4748152" y="1105036"/>
        <a:ext cx="740347" cy="740347"/>
      </dsp:txXfrm>
    </dsp:sp>
    <dsp:sp modelId="{1193844C-21D6-426D-A61F-DE492FE8DBFB}">
      <dsp:nvSpPr>
        <dsp:cNvPr id="0" name=""/>
        <dsp:cNvSpPr/>
      </dsp:nvSpPr>
      <dsp:spPr>
        <a:xfrm rot="14665819">
          <a:off x="4699711" y="970540"/>
          <a:ext cx="361612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361612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4871477" y="969152"/>
        <a:ext cx="18080" cy="18080"/>
      </dsp:txXfrm>
    </dsp:sp>
    <dsp:sp modelId="{9BE9053A-2BB5-432D-91D8-34CAF83BE216}">
      <dsp:nvSpPr>
        <dsp:cNvPr id="0" name=""/>
        <dsp:cNvSpPr/>
      </dsp:nvSpPr>
      <dsp:spPr>
        <a:xfrm>
          <a:off x="2658858" y="76237"/>
          <a:ext cx="3934438" cy="740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Base 10</a:t>
          </a:r>
          <a:endParaRPr lang="en-AU" sz="1200" kern="1200" dirty="0"/>
        </a:p>
      </dsp:txBody>
      <dsp:txXfrm>
        <a:off x="2658858" y="76237"/>
        <a:ext cx="3934438" cy="740347"/>
      </dsp:txXfrm>
    </dsp:sp>
    <dsp:sp modelId="{B0DA945F-77DD-4DA7-94C7-D0E2286F7CB6}">
      <dsp:nvSpPr>
        <dsp:cNvPr id="0" name=""/>
        <dsp:cNvSpPr/>
      </dsp:nvSpPr>
      <dsp:spPr>
        <a:xfrm rot="321726">
          <a:off x="5485494" y="1531739"/>
          <a:ext cx="633254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633254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786290" y="1523560"/>
        <a:ext cx="31662" cy="31662"/>
      </dsp:txXfrm>
    </dsp:sp>
    <dsp:sp modelId="{7F9FB492-590A-44F9-B7D2-82CD72E082D2}">
      <dsp:nvSpPr>
        <dsp:cNvPr id="0" name=""/>
        <dsp:cNvSpPr/>
      </dsp:nvSpPr>
      <dsp:spPr>
        <a:xfrm>
          <a:off x="5962588" y="1475232"/>
          <a:ext cx="2308656" cy="3751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300 + 60 + 5</a:t>
          </a:r>
          <a:endParaRPr lang="en-AU" sz="2000" kern="1200" dirty="0"/>
        </a:p>
      </dsp:txBody>
      <dsp:txXfrm>
        <a:off x="5980901" y="1493545"/>
        <a:ext cx="2272030" cy="338508"/>
      </dsp:txXfrm>
    </dsp:sp>
    <dsp:sp modelId="{D54D1CAC-02DD-4DE4-A4E0-47BB9F08A8E0}">
      <dsp:nvSpPr>
        <dsp:cNvPr id="0" name=""/>
        <dsp:cNvSpPr/>
      </dsp:nvSpPr>
      <dsp:spPr>
        <a:xfrm rot="4593059">
          <a:off x="5072391" y="1994907"/>
          <a:ext cx="344087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344087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235832" y="1993957"/>
        <a:ext cx="17204" cy="17204"/>
      </dsp:txXfrm>
    </dsp:sp>
    <dsp:sp modelId="{E633DE70-425C-49F8-A099-106B6A0DD752}">
      <dsp:nvSpPr>
        <dsp:cNvPr id="0" name=""/>
        <dsp:cNvSpPr/>
      </dsp:nvSpPr>
      <dsp:spPr>
        <a:xfrm>
          <a:off x="4598251" y="2169731"/>
          <a:ext cx="1439650" cy="281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300 + 65</a:t>
          </a:r>
          <a:endParaRPr lang="en-AU" sz="2000" kern="1200" dirty="0"/>
        </a:p>
      </dsp:txBody>
      <dsp:txXfrm>
        <a:off x="4598251" y="2169731"/>
        <a:ext cx="1439650" cy="281554"/>
      </dsp:txXfrm>
    </dsp:sp>
    <dsp:sp modelId="{77CC51AF-F8F7-4A1D-99FC-530417CDEC22}">
      <dsp:nvSpPr>
        <dsp:cNvPr id="0" name=""/>
        <dsp:cNvSpPr/>
      </dsp:nvSpPr>
      <dsp:spPr>
        <a:xfrm rot="10050231">
          <a:off x="3396888" y="1696556"/>
          <a:ext cx="1376335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1376335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4050647" y="1669799"/>
        <a:ext cx="68816" cy="68816"/>
      </dsp:txXfrm>
    </dsp:sp>
    <dsp:sp modelId="{D5D2D3FC-D3EE-45C5-B27C-15FEB93EF218}">
      <dsp:nvSpPr>
        <dsp:cNvPr id="0" name=""/>
        <dsp:cNvSpPr/>
      </dsp:nvSpPr>
      <dsp:spPr>
        <a:xfrm>
          <a:off x="1135118" y="1707978"/>
          <a:ext cx="2538053" cy="737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Three hundred and sixty – five</a:t>
          </a:r>
          <a:endParaRPr lang="en-AU" sz="2000" kern="1200" dirty="0"/>
        </a:p>
      </dsp:txBody>
      <dsp:txXfrm>
        <a:off x="1135118" y="1707978"/>
        <a:ext cx="2538053" cy="737519"/>
      </dsp:txXfrm>
    </dsp:sp>
    <dsp:sp modelId="{2275032F-095C-4F37-82B5-E35FE607FB04}">
      <dsp:nvSpPr>
        <dsp:cNvPr id="0" name=""/>
        <dsp:cNvSpPr/>
      </dsp:nvSpPr>
      <dsp:spPr>
        <a:xfrm rot="11178193">
          <a:off x="3535653" y="1360032"/>
          <a:ext cx="1218419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1218419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4114402" y="1337223"/>
        <a:ext cx="60920" cy="60920"/>
      </dsp:txXfrm>
    </dsp:sp>
    <dsp:sp modelId="{6723C31F-68FD-4C6E-82F4-B9BE53A551C0}">
      <dsp:nvSpPr>
        <dsp:cNvPr id="0" name=""/>
        <dsp:cNvSpPr/>
      </dsp:nvSpPr>
      <dsp:spPr>
        <a:xfrm>
          <a:off x="0" y="939174"/>
          <a:ext cx="4267461" cy="412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3 hundreds, 6 tens and five ones</a:t>
          </a:r>
          <a:endParaRPr lang="en-AU" sz="2000" kern="1200" dirty="0"/>
        </a:p>
      </dsp:txBody>
      <dsp:txXfrm>
        <a:off x="0" y="939174"/>
        <a:ext cx="4267461" cy="4127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4110-1896-4053-82F1-4A143B048024}">
      <dsp:nvSpPr>
        <dsp:cNvPr id="0" name=""/>
        <dsp:cNvSpPr/>
      </dsp:nvSpPr>
      <dsp:spPr>
        <a:xfrm>
          <a:off x="4748152" y="1105036"/>
          <a:ext cx="740347" cy="740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365</a:t>
          </a:r>
          <a:endParaRPr lang="en-AU" sz="3300" kern="1200" dirty="0"/>
        </a:p>
      </dsp:txBody>
      <dsp:txXfrm>
        <a:off x="4748152" y="1105036"/>
        <a:ext cx="740347" cy="740347"/>
      </dsp:txXfrm>
    </dsp:sp>
    <dsp:sp modelId="{1193844C-21D6-426D-A61F-DE492FE8DBFB}">
      <dsp:nvSpPr>
        <dsp:cNvPr id="0" name=""/>
        <dsp:cNvSpPr/>
      </dsp:nvSpPr>
      <dsp:spPr>
        <a:xfrm rot="14665819">
          <a:off x="4699711" y="970540"/>
          <a:ext cx="361612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361612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4871477" y="969152"/>
        <a:ext cx="18080" cy="18080"/>
      </dsp:txXfrm>
    </dsp:sp>
    <dsp:sp modelId="{9BE9053A-2BB5-432D-91D8-34CAF83BE216}">
      <dsp:nvSpPr>
        <dsp:cNvPr id="0" name=""/>
        <dsp:cNvSpPr/>
      </dsp:nvSpPr>
      <dsp:spPr>
        <a:xfrm>
          <a:off x="2658858" y="76237"/>
          <a:ext cx="3934438" cy="740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Base 10</a:t>
          </a:r>
          <a:endParaRPr lang="en-AU" sz="1200" kern="1200" dirty="0"/>
        </a:p>
      </dsp:txBody>
      <dsp:txXfrm>
        <a:off x="2658858" y="76237"/>
        <a:ext cx="3934438" cy="740347"/>
      </dsp:txXfrm>
    </dsp:sp>
    <dsp:sp modelId="{B0DA945F-77DD-4DA7-94C7-D0E2286F7CB6}">
      <dsp:nvSpPr>
        <dsp:cNvPr id="0" name=""/>
        <dsp:cNvSpPr/>
      </dsp:nvSpPr>
      <dsp:spPr>
        <a:xfrm rot="321726">
          <a:off x="5485494" y="1531739"/>
          <a:ext cx="633254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633254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786290" y="1523560"/>
        <a:ext cx="31662" cy="31662"/>
      </dsp:txXfrm>
    </dsp:sp>
    <dsp:sp modelId="{7F9FB492-590A-44F9-B7D2-82CD72E082D2}">
      <dsp:nvSpPr>
        <dsp:cNvPr id="0" name=""/>
        <dsp:cNvSpPr/>
      </dsp:nvSpPr>
      <dsp:spPr>
        <a:xfrm>
          <a:off x="5962588" y="1475232"/>
          <a:ext cx="2308656" cy="3751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300 + 60 + 5</a:t>
          </a:r>
          <a:endParaRPr lang="en-AU" sz="2000" kern="1200" dirty="0"/>
        </a:p>
      </dsp:txBody>
      <dsp:txXfrm>
        <a:off x="5980901" y="1493545"/>
        <a:ext cx="2272030" cy="338508"/>
      </dsp:txXfrm>
    </dsp:sp>
    <dsp:sp modelId="{D54D1CAC-02DD-4DE4-A4E0-47BB9F08A8E0}">
      <dsp:nvSpPr>
        <dsp:cNvPr id="0" name=""/>
        <dsp:cNvSpPr/>
      </dsp:nvSpPr>
      <dsp:spPr>
        <a:xfrm rot="4593059">
          <a:off x="5072391" y="1994907"/>
          <a:ext cx="344087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344087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235832" y="1993957"/>
        <a:ext cx="17204" cy="17204"/>
      </dsp:txXfrm>
    </dsp:sp>
    <dsp:sp modelId="{E633DE70-425C-49F8-A099-106B6A0DD752}">
      <dsp:nvSpPr>
        <dsp:cNvPr id="0" name=""/>
        <dsp:cNvSpPr/>
      </dsp:nvSpPr>
      <dsp:spPr>
        <a:xfrm>
          <a:off x="4598251" y="2169731"/>
          <a:ext cx="1439650" cy="281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300 + 65</a:t>
          </a:r>
          <a:endParaRPr lang="en-AU" sz="2000" kern="1200" dirty="0"/>
        </a:p>
      </dsp:txBody>
      <dsp:txXfrm>
        <a:off x="4598251" y="2169731"/>
        <a:ext cx="1439650" cy="281554"/>
      </dsp:txXfrm>
    </dsp:sp>
    <dsp:sp modelId="{77CC51AF-F8F7-4A1D-99FC-530417CDEC22}">
      <dsp:nvSpPr>
        <dsp:cNvPr id="0" name=""/>
        <dsp:cNvSpPr/>
      </dsp:nvSpPr>
      <dsp:spPr>
        <a:xfrm rot="10050231">
          <a:off x="3396888" y="1696556"/>
          <a:ext cx="1376335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1376335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4050647" y="1669799"/>
        <a:ext cx="68816" cy="68816"/>
      </dsp:txXfrm>
    </dsp:sp>
    <dsp:sp modelId="{D5D2D3FC-D3EE-45C5-B27C-15FEB93EF218}">
      <dsp:nvSpPr>
        <dsp:cNvPr id="0" name=""/>
        <dsp:cNvSpPr/>
      </dsp:nvSpPr>
      <dsp:spPr>
        <a:xfrm>
          <a:off x="1135118" y="1707978"/>
          <a:ext cx="2538053" cy="737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Three hundred and sixty – five</a:t>
          </a:r>
          <a:endParaRPr lang="en-AU" sz="2000" kern="1200" dirty="0"/>
        </a:p>
      </dsp:txBody>
      <dsp:txXfrm>
        <a:off x="1135118" y="1707978"/>
        <a:ext cx="2538053" cy="737519"/>
      </dsp:txXfrm>
    </dsp:sp>
    <dsp:sp modelId="{2275032F-095C-4F37-82B5-E35FE607FB04}">
      <dsp:nvSpPr>
        <dsp:cNvPr id="0" name=""/>
        <dsp:cNvSpPr/>
      </dsp:nvSpPr>
      <dsp:spPr>
        <a:xfrm rot="11178193">
          <a:off x="3535653" y="1360032"/>
          <a:ext cx="1218419" cy="15304"/>
        </a:xfrm>
        <a:custGeom>
          <a:avLst/>
          <a:gdLst/>
          <a:ahLst/>
          <a:cxnLst/>
          <a:rect l="0" t="0" r="0" b="0"/>
          <a:pathLst>
            <a:path>
              <a:moveTo>
                <a:pt x="0" y="7652"/>
              </a:moveTo>
              <a:lnTo>
                <a:pt x="1218419" y="765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4114402" y="1337223"/>
        <a:ext cx="60920" cy="60920"/>
      </dsp:txXfrm>
    </dsp:sp>
    <dsp:sp modelId="{6723C31F-68FD-4C6E-82F4-B9BE53A551C0}">
      <dsp:nvSpPr>
        <dsp:cNvPr id="0" name=""/>
        <dsp:cNvSpPr/>
      </dsp:nvSpPr>
      <dsp:spPr>
        <a:xfrm>
          <a:off x="0" y="939174"/>
          <a:ext cx="4267461" cy="412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3 hundreds, 6 tens and five ones</a:t>
          </a:r>
          <a:endParaRPr lang="en-AU" sz="2000" kern="1200" dirty="0"/>
        </a:p>
      </dsp:txBody>
      <dsp:txXfrm>
        <a:off x="0" y="939174"/>
        <a:ext cx="4267461" cy="412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19BB7-11BB-4F56-938D-3B843EA476E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9023C-842F-40F0-80FB-5B5E6F31AD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46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place-value/?ajax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yllabus.bos.nsw.edu.au/glossary/mat/rounding/?ajax" TargetMode="External"/><Relationship Id="rId4" Type="http://schemas.openxmlformats.org/officeDocument/2006/relationships/hyperlink" Target="http://syllabus.bos.nsw.edu.au/glossary/mat/partitioning/?ajax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yllabus.bos.nsw.edu.au/glossary/mat/rounding/?ajax" TargetMode="External"/><Relationship Id="rId4" Type="http://schemas.openxmlformats.org/officeDocument/2006/relationships/hyperlink" Target="http://syllabus.bos.nsw.edu.au/glossary/mat/partitioning/?ajax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place-value/?aja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yllabus.bos.nsw.edu.au/glossary/mat/partitioning/?ajax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glossary/mat/numeral/?aja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983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identify the number before and after a given two-, three- or four-digit number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the terms and symbols for 'is less than' (&lt;) and 'is greater than' (&gt;) to show the relationship between two numbers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partition numbers of up to four digits in non-standard forms, eg 3265 as 32 hundreds and 65 ones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identify the number before and after a given two-, three- or four-digit number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the terms and symbols for 'is less than' (&lt;) and 'is greater than' (&gt;) to show the relationship between two numbers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95528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make the largest and smallest number from four given digits (Communicating) </a:t>
            </a:r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442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identify the number before and after a given two-, three- or four-digit number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the terms and symbols for 'is less than' (&lt;) and 'is greater than' (&gt;) to show the relationship between two numbers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23520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make the largest and smallest number from four given digits (Communicating) </a:t>
            </a:r>
          </a:p>
          <a:p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498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/>
              <a:t>Recognise, represent and order numbers to at least tens of thousands (ACMNA072)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apply an understanding of </a:t>
            </a:r>
            <a:r>
              <a:rPr lang="en-AU" dirty="0">
                <a:hlinkClick r:id="rId3" tooltip="Click for more information about 'place value'"/>
              </a:rPr>
              <a:t>place value</a:t>
            </a:r>
            <a:r>
              <a:rPr lang="en-AU" dirty="0"/>
              <a:t> to read and write numbers of up to five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arrange numbers of up to five digits in ascending and descending order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place value to </a:t>
            </a:r>
            <a:r>
              <a:rPr lang="en-AU" dirty="0">
                <a:hlinkClick r:id="rId4" tooltip="Click for more information about 'partition'"/>
              </a:rPr>
              <a:t>partition</a:t>
            </a:r>
            <a:r>
              <a:rPr lang="en-AU" dirty="0"/>
              <a:t> numbers of up to five digits and recognise this as 'expanded notation', eg 67 012 is 60 000 + 7000 + 10 + </a:t>
            </a:r>
            <a:r>
              <a:rPr lang="en-AU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</a:t>
            </a:r>
            <a:r>
              <a:rPr lang="en-AU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</a:t>
            </a:r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 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identify the number before and after a given two-, three- or four-digit number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the terms and symbols for 'is less than' (&lt;) and 'is greater than' (&gt;) to show the relationship between two numbers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Apply place value to </a:t>
            </a:r>
            <a:r>
              <a:rPr lang="en-AU" dirty="0">
                <a:hlinkClick r:id="rId4" tooltip="Click for more information about 'partition'"/>
              </a:rPr>
              <a:t>partition</a:t>
            </a:r>
            <a:r>
              <a:rPr lang="en-AU" dirty="0"/>
              <a:t>, rearrange and regroup numbers to at least 10 000 to assist calculations and solve problems (ACMNA053</a:t>
            </a:r>
            <a:r>
              <a:rPr lang="en-AU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>
                <a:hlinkClick r:id="rId5" tooltip="Click for more information about 'round'"/>
              </a:rPr>
              <a:t>round</a:t>
            </a:r>
            <a:r>
              <a:rPr lang="en-AU" dirty="0"/>
              <a:t> numbers to the nearest ten, hundred or thousand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FF0000"/>
                </a:solidFill>
              </a:rPr>
              <a:t>NSW </a:t>
            </a:r>
            <a:r>
              <a:rPr lang="en-AU" b="1" dirty="0">
                <a:solidFill>
                  <a:srgbClr val="FF0000"/>
                </a:solidFill>
              </a:rPr>
              <a:t>Numeracy Continuum Reference:</a:t>
            </a:r>
          </a:p>
          <a:p>
            <a:r>
              <a:rPr lang="en-AU" dirty="0"/>
              <a:t>Aspect 1: </a:t>
            </a:r>
            <a:r>
              <a:rPr lang="en-AU" dirty="0" smtClean="0"/>
              <a:t>Counting sequences</a:t>
            </a:r>
            <a:endParaRPr lang="en-AU" dirty="0"/>
          </a:p>
          <a:p>
            <a:r>
              <a:rPr lang="en-AU" dirty="0"/>
              <a:t>Aspect 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identify the number before and after a given two-, three- or four-digit number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the terms and symbols for 'is less than' (&lt;) and 'is greater than' (&gt;) to show the relationship between two numbers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/>
              <a:t>Apply place value to </a:t>
            </a:r>
            <a:r>
              <a:rPr lang="en-AU" dirty="0">
                <a:hlinkClick r:id="rId4" tooltip="Click for more information about 'partition'"/>
              </a:rPr>
              <a:t>partition</a:t>
            </a:r>
            <a:r>
              <a:rPr lang="en-AU" dirty="0"/>
              <a:t>, rearrange and regroup numbers to at least 10 000 to assist calculations and solve problems (ACMNA053</a:t>
            </a:r>
            <a:r>
              <a:rPr lang="en-AU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>
                <a:hlinkClick r:id="rId5" tooltip="Click for more information about 'round'"/>
              </a:rPr>
              <a:t>round</a:t>
            </a:r>
            <a:r>
              <a:rPr lang="en-AU" dirty="0"/>
              <a:t> numbers to the nearest ten, hundred or thousand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/>
              <a:t>Recognise, represent and order numbers to at least tens of thousands (ACMNA072)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apply an understanding of </a:t>
            </a:r>
            <a:r>
              <a:rPr lang="en-AU" dirty="0">
                <a:hlinkClick r:id="rId3" tooltip="Click for more information about 'place value'"/>
              </a:rPr>
              <a:t>place value</a:t>
            </a:r>
            <a:r>
              <a:rPr lang="en-AU" dirty="0"/>
              <a:t> to read and write numbers of up to five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arrange numbers of up to five digits in ascending and descending order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place value to </a:t>
            </a:r>
            <a:r>
              <a:rPr lang="en-AU" dirty="0">
                <a:hlinkClick r:id="rId4" tooltip="Click for more information about 'partition'"/>
              </a:rPr>
              <a:t>partition</a:t>
            </a:r>
            <a:r>
              <a:rPr lang="en-AU" dirty="0"/>
              <a:t> numbers of up to five digits and recognise this as 'expanded notation', eg 67 012 is 60 000 + 7000 + 10 + </a:t>
            </a:r>
            <a:r>
              <a:rPr lang="en-AU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</a:t>
            </a:r>
            <a:r>
              <a:rPr lang="en-AU" dirty="0" smtClean="0"/>
              <a:t>, tens </a:t>
            </a:r>
            <a:r>
              <a:rPr lang="en-AU" dirty="0"/>
              <a:t>and ones.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partition numbers of up to four digits in non-standard forms, eg 3265 as 32 hundreds and 65 ones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49080"/>
          </a:xfrm>
        </p:spPr>
        <p:txBody>
          <a:bodyPr/>
          <a:lstStyle/>
          <a:p>
            <a:r>
              <a:rPr lang="en-AU" sz="1000" dirty="0" smtClean="0"/>
              <a:t>Provide students with an example  to ensure they understand all the language. For instance you have chosen the numbers 5, 6 &amp; 7</a:t>
            </a:r>
          </a:p>
          <a:p>
            <a:endParaRPr lang="en-AU" sz="500" dirty="0"/>
          </a:p>
          <a:p>
            <a:r>
              <a:rPr lang="en-AU" sz="1000" dirty="0" smtClean="0"/>
              <a:t>Use the three digits you have chosen to write six different, three digit numbers.</a:t>
            </a:r>
          </a:p>
          <a:p>
            <a:endParaRPr lang="en-AU" sz="500" dirty="0"/>
          </a:p>
          <a:p>
            <a:r>
              <a:rPr lang="en-AU" sz="1000" dirty="0" smtClean="0"/>
              <a:t>567,  657,   756,  765,  576,  675</a:t>
            </a:r>
          </a:p>
          <a:p>
            <a:endParaRPr lang="en-AU" sz="500" dirty="0"/>
          </a:p>
          <a:p>
            <a:r>
              <a:rPr lang="en-AU" sz="1000" dirty="0" smtClean="0"/>
              <a:t>Rewrite the six numbers in order from least to greatest:</a:t>
            </a:r>
          </a:p>
          <a:p>
            <a:endParaRPr lang="en-AU" sz="500" dirty="0"/>
          </a:p>
          <a:p>
            <a:r>
              <a:rPr lang="en-AU" sz="1000" dirty="0" smtClean="0"/>
              <a:t>567,  576,  657,  675,  756,  765</a:t>
            </a:r>
          </a:p>
          <a:p>
            <a:endParaRPr lang="en-AU" sz="500" dirty="0" smtClean="0"/>
          </a:p>
          <a:p>
            <a:r>
              <a:rPr lang="en-AU" sz="1000" dirty="0" smtClean="0"/>
              <a:t>Expanded Form  567= 500 + 60 + 7  Word form: Five hundred and sixty-seven (do the same for each number)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5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sz="1000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smtClean="0"/>
              <a:t>represent numbers of up to four digits using objects, words, </a:t>
            </a:r>
            <a:r>
              <a:rPr lang="en-AU" sz="1000" dirty="0" smtClean="0">
                <a:hlinkClick r:id="rId3" tooltip="Click for more information about 'numerals'"/>
              </a:rPr>
              <a:t>numerals</a:t>
            </a:r>
            <a:r>
              <a:rPr lang="en-AU" sz="1000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smtClean="0"/>
              <a:t>make the largest and smallest number from four given digits (Communicating) </a:t>
            </a:r>
          </a:p>
          <a:p>
            <a:r>
              <a:rPr lang="en-AU" sz="1000" dirty="0" smtClean="0"/>
              <a:t>Apply place value to </a:t>
            </a:r>
            <a:r>
              <a:rPr lang="en-AU" sz="1000" dirty="0" smtClean="0">
                <a:hlinkClick r:id="rId4" tooltip="Click for more information about 'partition'"/>
              </a:rPr>
              <a:t>partition</a:t>
            </a:r>
            <a:r>
              <a:rPr lang="en-AU" sz="1000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000" dirty="0"/>
          </a:p>
          <a:p>
            <a:r>
              <a:rPr lang="en-AU" sz="1000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sz="1000" dirty="0"/>
              <a:t>Aspect 1: Aspect 1: Counting sequences </a:t>
            </a:r>
            <a:endParaRPr lang="en-AU" sz="1000" dirty="0" smtClean="0"/>
          </a:p>
          <a:p>
            <a:r>
              <a:rPr lang="en-AU" sz="1000" dirty="0" smtClean="0"/>
              <a:t>Aspect </a:t>
            </a:r>
            <a:r>
              <a:rPr lang="en-AU" sz="1000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77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make the largest and smallest number from four given digits (Communicating)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make the largest and smallest number from four given digits (Communicating) </a:t>
            </a:r>
          </a:p>
          <a:p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Apply place value to </a:t>
            </a:r>
            <a:r>
              <a:rPr lang="en-AU" dirty="0" smtClean="0">
                <a:hlinkClick r:id="rId4" tooltip="Click for more information about 'partition'"/>
              </a:rPr>
              <a:t>partition</a:t>
            </a:r>
            <a:r>
              <a:rPr lang="en-AU" dirty="0" smtClean="0"/>
              <a:t>, rearrange and regroup numbers to at least 10 000 to assist calculations and solve problems (ACMNA053)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apply an understanding of place value and the role of zero to read, write and order numbers of up to four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record numbers of up to four digits using place value, eg 5429 = 5000 + 400 + 20 + 9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partition numbers of up to four digits in non-standard forms, eg 3265 as 32 hundreds and 65 ones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</a:t>
            </a:r>
          </a:p>
          <a:p>
            <a:r>
              <a:rPr lang="en-AU" dirty="0"/>
              <a:t>Aspect 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Outcome: </a:t>
            </a:r>
            <a:r>
              <a:rPr lang="en-AU" b="1" dirty="0" smtClean="0"/>
              <a:t>MA2-4NA </a:t>
            </a:r>
            <a:r>
              <a:rPr lang="en-AU" dirty="0" smtClean="0"/>
              <a:t>applies place value to order, read and represent numbers of up to five digits</a:t>
            </a:r>
          </a:p>
          <a:p>
            <a:endParaRPr lang="en-AU" sz="800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Content:</a:t>
            </a:r>
          </a:p>
          <a:p>
            <a:r>
              <a:rPr lang="en-AU" dirty="0" smtClean="0"/>
              <a:t>Recognise, model, represent and order numbers to at least 10 000 (ACMNA052)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represent numbers of up to four digits using objects, words, </a:t>
            </a:r>
            <a:r>
              <a:rPr lang="en-AU" dirty="0" smtClean="0">
                <a:hlinkClick r:id="rId3" tooltip="Click for more information about 'numerals'"/>
              </a:rPr>
              <a:t>numerals</a:t>
            </a:r>
            <a:r>
              <a:rPr lang="en-AU" dirty="0" smtClean="0"/>
              <a:t> and digital displays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count forwards and backwards by tens and hundreds on and off the decade, eg 1220, 1230, 1240, … (on the decade); 423, 323, 223, … (off the decade)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identify the number before and after a given two-, three- or four-digit number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 the terms and symbols for 'is less than' (&lt;) and 'is greater than' (&gt;) to show the relationship between two numbers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>
                <a:solidFill>
                  <a:srgbClr val="FF0000"/>
                </a:solidFill>
              </a:rPr>
              <a:t>NSW Numeracy Continuum Reference:</a:t>
            </a:r>
          </a:p>
          <a:p>
            <a:r>
              <a:rPr lang="en-AU" dirty="0"/>
              <a:t>Aspect 1: Aspect 1: Counting sequences </a:t>
            </a:r>
            <a:endParaRPr lang="en-AU" dirty="0" smtClean="0"/>
          </a:p>
          <a:p>
            <a:r>
              <a:rPr lang="en-AU" dirty="0" smtClean="0"/>
              <a:t>Aspect </a:t>
            </a:r>
            <a:r>
              <a:rPr lang="en-AU" dirty="0"/>
              <a:t>4: Place value: Hundreds, tens and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023C-842F-40F0-80FB-5B5E6F31ADD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2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0F519D-F7B5-4B3D-B66C-508D25554D9F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8B3B63-EEC9-4E47-B82B-D51F7047006F}" type="slidenum">
              <a:rPr lang="en-AU" smtClean="0"/>
              <a:t>‹#›</a:t>
            </a:fld>
            <a:endParaRPr lang="en-A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diagramData" Target="../diagrams/data6.xml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2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29.png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0.xml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diagramData" Target="../diagrams/data10.xml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29.pn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diagramColors" Target="../diagrams/colors14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4.xml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diagramData" Target="../diagrams/data14.xml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microsoft.com/office/2007/relationships/diagramDrawing" Target="../diagrams/drawing2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179456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latin typeface="AR JULIAN" panose="02000000000000000000" pitchFamily="2" charset="0"/>
              </a:rPr>
              <a:t>Working with three, four and five digit numbers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1026" name="Picture 2" descr="C:\Users\Stephanie\Documents\2015\clipart\Frog clip art\FroggyFun_SpringDays_byScrappinDoodles\FroggyFun_SpringDay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93071"/>
            <a:ext cx="4536504" cy="3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83" y="654508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7" name="Picture 3" descr="C:\Users\Stephanie\Documents\2015\clipart\Garden clip art\Whimsical_Doodles_2\w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43552"/>
            <a:ext cx="2172666" cy="5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1916831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JULIAN" panose="02000000000000000000" pitchFamily="2" charset="0"/>
              </a:rPr>
              <a:t>Stage two</a:t>
            </a:r>
            <a:endParaRPr lang="en-A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four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40770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 backwards by hundreds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Use the numbers above to write three different, four digit numbers. Then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number before and after these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numbers, as well as the number 10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before and 10 after.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 first 2 digits with the last 2 digits using &gt;, &lt;, or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=.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63794" y="1451500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5796136" y="1459397"/>
            <a:ext cx="1224136" cy="12026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7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7380312" y="1420004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5173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6" name="Oval 25"/>
          <p:cNvSpPr/>
          <p:nvPr/>
        </p:nvSpPr>
        <p:spPr>
          <a:xfrm>
            <a:off x="2375756" y="1451500"/>
            <a:ext cx="1224136" cy="120269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7739" y="6572464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6071507"/>
              </p:ext>
            </p:extLst>
          </p:nvPr>
        </p:nvGraphicFramePr>
        <p:xfrm>
          <a:off x="1187624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543158817"/>
              </p:ext>
            </p:extLst>
          </p:nvPr>
        </p:nvGraphicFramePr>
        <p:xfrm>
          <a:off x="3255147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82019719"/>
              </p:ext>
            </p:extLst>
          </p:nvPr>
        </p:nvGraphicFramePr>
        <p:xfrm>
          <a:off x="5343366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098" name="Picture 2" descr="C:\Users\Stephanie\Documents\2015\clipart\Frog clip art\Froggy_Friends_by_ScrappinDoodles\frog_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67" y="4915985"/>
            <a:ext cx="2393826" cy="16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phanie\Documents\2015\clipart\Frog clip art\Froggy_Friends_by_ScrappinDoodles\frog_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1" y="1358055"/>
            <a:ext cx="20653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number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backwards by tens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/>
              <a:t>Express </a:t>
            </a:r>
            <a:r>
              <a:rPr lang="en-AU" sz="1800" dirty="0"/>
              <a:t>and present the number in as many ways as they can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with a different number would be: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7219" y="1370730"/>
            <a:ext cx="351207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3581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3581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4661564"/>
            <a:ext cx="1115128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92258213"/>
              </p:ext>
            </p:extLst>
          </p:nvPr>
        </p:nvGraphicFramePr>
        <p:xfrm>
          <a:off x="295682" y="4356330"/>
          <a:ext cx="8707529" cy="25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0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47" y="4510369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7" y="4512762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8" y="4491225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83" y="4575452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0" y="453700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5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03" y="4516404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3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6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67" y="4907636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32" y="4859102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19" y="4864593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9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3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ephanie\Documents\2015\clipart\Garden clip art\Whimsical_Doodles_2\wd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840">
            <a:off x="357038" y="1216415"/>
            <a:ext cx="917112" cy="9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tephanie\Documents\2015\clipart\Frog clip art\FroggyFun_SpringDays_byScrappinDoodles\FroggyFun_SpringDays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4" y="632003"/>
            <a:ext cx="2353920" cy="19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0274" y="1929259"/>
            <a:ext cx="283742" cy="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3997" y="1929259"/>
            <a:ext cx="283742" cy="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tephanie\Documents\2015\clipart\Garden clip art\Whimsical_Garden_by_ScrappinDoodles\wg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799" y="1796316"/>
            <a:ext cx="309214" cy="9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Stephanie\Documents\2015\clipart\Garden clip art\Whimsical_Garden_by_ScrappinDoodles\wg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790" y="1754029"/>
            <a:ext cx="309214" cy="9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four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40770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 backwards by hundreds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Use the numbers above to write three different, four digit numbers. Then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number before and after these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numbers, as well as the number 10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before and 10 after.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 first 2 digits with the last 2 digits using &gt;, &lt;, or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=.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63794" y="1451500"/>
            <a:ext cx="1224136" cy="12026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5796136" y="1459397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7380312" y="1447146"/>
            <a:ext cx="1224136" cy="120269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8651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6" name="Oval 25"/>
          <p:cNvSpPr/>
          <p:nvPr/>
        </p:nvSpPr>
        <p:spPr>
          <a:xfrm>
            <a:off x="2375756" y="1451500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8</a:t>
            </a:r>
            <a:endParaRPr lang="en-A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7739" y="6572464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21847446"/>
              </p:ext>
            </p:extLst>
          </p:nvPr>
        </p:nvGraphicFramePr>
        <p:xfrm>
          <a:off x="1187624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61032547"/>
              </p:ext>
            </p:extLst>
          </p:nvPr>
        </p:nvGraphicFramePr>
        <p:xfrm>
          <a:off x="3255147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292932901"/>
              </p:ext>
            </p:extLst>
          </p:nvPr>
        </p:nvGraphicFramePr>
        <p:xfrm>
          <a:off x="5343366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122" name="Picture 2" descr="C:\Users\Stephanie\Documents\2015\clipart\Frog clip art\Sunflower_Frogs_by_ScrappinDoodles\sunflower_frog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" y="1166900"/>
            <a:ext cx="1886576" cy="15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ephanie\Documents\2015\clipart\Frog clip art\Sunflower_Frogs_by_ScrappinDoodles\sunflower_frog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57" y="4293096"/>
            <a:ext cx="1889764" cy="22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Choose  four digits from the ones shown below.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four digits you have chosen to write six different, four digit numbers.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Rewrite the six numbers in order from least to greatest. Then write each numeral in expanded and word form.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7524" y="1417992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2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1763688" y="1396685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4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3203848" y="1417992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2" name="Oval 11"/>
          <p:cNvSpPr/>
          <p:nvPr/>
        </p:nvSpPr>
        <p:spPr>
          <a:xfrm>
            <a:off x="4671686" y="1417992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8</a:t>
            </a:r>
            <a:endParaRPr lang="en-AU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1206" y="4982569"/>
            <a:ext cx="7560840" cy="444446"/>
            <a:chOff x="323528" y="3272586"/>
            <a:chExt cx="7560840" cy="444446"/>
          </a:xfrm>
        </p:grpSpPr>
        <p:sp>
          <p:nvSpPr>
            <p:cNvPr id="3" name="Rectangle 2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1206" y="3421151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0" name="Picture 2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31" y="6246923"/>
            <a:ext cx="555683" cy="6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1926" y="6510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77031" y="1434744"/>
            <a:ext cx="1224136" cy="120269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0</a:t>
            </a:r>
            <a:endParaRPr lang="en-AU" sz="6000" dirty="0"/>
          </a:p>
        </p:txBody>
      </p:sp>
      <p:pic>
        <p:nvPicPr>
          <p:cNvPr id="4098" name="Picture 2" descr="C:\Users\Stephanie\Documents\2015\clipart\Frog clip art\FroggyFun_SpringDays_byScrappinDoodles\FroggyFun_SpringDay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73970"/>
            <a:ext cx="1581615" cy="18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phanie\Documents\2015\clipart\Garden clip art\Whimsical_Garden_by_ScrappinDoodles\wg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8008"/>
            <a:ext cx="1116632" cy="13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four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by hundreds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number in the middle box .Then write two numbers that come directly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one shown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 first 2 digits with the last 2 digits using &gt;, &lt;, or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=.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63794" y="1451500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4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5796136" y="1459397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7380312" y="1420004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2</a:t>
            </a:r>
            <a:endParaRPr lang="en-AU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06" y="4719376"/>
            <a:ext cx="7461154" cy="512099"/>
            <a:chOff x="351206" y="4982569"/>
            <a:chExt cx="6264696" cy="444446"/>
          </a:xfrm>
        </p:grpSpPr>
        <p:sp>
          <p:nvSpPr>
            <p:cNvPr id="3" name="Rectangle 2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8462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47732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75756" y="1451500"/>
            <a:ext cx="1224136" cy="12026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8</a:t>
            </a:r>
            <a:endParaRPr lang="en-AU" sz="6000" dirty="0"/>
          </a:p>
        </p:txBody>
      </p:sp>
      <p:pic>
        <p:nvPicPr>
          <p:cNvPr id="3074" name="Picture 2" descr="C:\Users\Stephanie\Documents\2015\clipart\Frog clip art\Froggy_Friends_by_ScrappinDoodles\frog_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96" y="5217190"/>
            <a:ext cx="1294265" cy="15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phanie\Documents\2015\clipart\Frog clip art\Froggy_Friends_by_ScrappinDoodles\frog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0500"/>
            <a:ext cx="2149441" cy="15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Choose  four digits from the ones shown below.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four digits you have chosen to write six different, four digit numbers.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Rewrite the six numbers in order from least to greatest. Then write each numeral in expanded and word form.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48172" y="1457857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3059832" y="1434215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4572000" y="1434741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sp>
        <p:nvSpPr>
          <p:cNvPr id="12" name="Oval 11"/>
          <p:cNvSpPr/>
          <p:nvPr/>
        </p:nvSpPr>
        <p:spPr>
          <a:xfrm>
            <a:off x="6176284" y="1434742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7</a:t>
            </a:r>
            <a:endParaRPr lang="en-AU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1206" y="4982569"/>
            <a:ext cx="7560840" cy="444446"/>
            <a:chOff x="323528" y="3272586"/>
            <a:chExt cx="7560840" cy="444446"/>
          </a:xfrm>
        </p:grpSpPr>
        <p:sp>
          <p:nvSpPr>
            <p:cNvPr id="3" name="Rectangle 2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1206" y="3421151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49180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74815" y="1434743"/>
            <a:ext cx="1224136" cy="120269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9</a:t>
            </a:r>
            <a:endParaRPr lang="en-AU" sz="6000" dirty="0"/>
          </a:p>
        </p:txBody>
      </p:sp>
      <p:pic>
        <p:nvPicPr>
          <p:cNvPr id="5122" name="Picture 2" descr="C:\Users\Stephanie\Documents\2015\clipart\Frog clip art\Sunflower_Frogs_by_ScrappinDoodles\sunflower_fro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20" y="5354297"/>
            <a:ext cx="1772927" cy="14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ephanie\Documents\2015\clipart\Frog clip art\Sunflower_Frogs_by_ScrappinDoodles\sunflower_frog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" y="1293136"/>
            <a:ext cx="1495609" cy="13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number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backwards by thousands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/>
              <a:t>Express </a:t>
            </a:r>
            <a:r>
              <a:rPr lang="en-AU" sz="1800" dirty="0"/>
              <a:t>and present the number in as many ways as they can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with a different number would be: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7219" y="1370730"/>
            <a:ext cx="351207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10491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8" y="3237028"/>
            <a:ext cx="7560841" cy="444446"/>
            <a:chOff x="323527" y="3272586"/>
            <a:chExt cx="7560841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7" y="3284984"/>
              <a:ext cx="1117271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</a:rPr>
                <a:t>10491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4661564"/>
            <a:ext cx="1115128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28964099"/>
              </p:ext>
            </p:extLst>
          </p:nvPr>
        </p:nvGraphicFramePr>
        <p:xfrm>
          <a:off x="295682" y="4356330"/>
          <a:ext cx="8707529" cy="25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0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47" y="4510369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7" y="4512762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8" y="4491225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83" y="4575452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0" y="453700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5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03" y="4516404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3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6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67" y="4907636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32" y="4859102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19" y="4864593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9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3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ephanie\Documents\2015\clipart\Garden clip art\Whimsical_Doodles_2\wd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840">
            <a:off x="357038" y="1216415"/>
            <a:ext cx="917112" cy="9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tephanie\Documents\2015\clipart\Frog clip art\FroggyFun_SpringDays_byScrappinDoodles\FroggyFun_SpringDays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4" y="632003"/>
            <a:ext cx="2353920" cy="19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0274" y="1929259"/>
            <a:ext cx="283742" cy="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3997" y="1929259"/>
            <a:ext cx="283742" cy="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tephanie\Documents\2015\clipart\Garden clip art\Whimsical_Garden_by_ScrappinDoodles\wg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799" y="1796316"/>
            <a:ext cx="309214" cy="9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Stephanie\Documents\2015\clipart\Garden clip art\Whimsical_Garden_by_ScrappinDoodles\wg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790" y="1754029"/>
            <a:ext cx="309214" cy="9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Five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by hundreds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number in the middle box .Then write two numbers that come directly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one shown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five different numbers for which 14600 is the nearest hundred .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45291" y="1459397"/>
            <a:ext cx="1224136" cy="120269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4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4604582" y="1458006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5945021" y="1450868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</a:t>
            </a:r>
            <a:endParaRPr lang="en-AU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06" y="4719376"/>
            <a:ext cx="7461154" cy="512099"/>
            <a:chOff x="351206" y="4982569"/>
            <a:chExt cx="6264696" cy="444446"/>
          </a:xfrm>
        </p:grpSpPr>
        <p:sp>
          <p:nvSpPr>
            <p:cNvPr id="3" name="Rectangle 2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</a:rPr>
                <a:t>14635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47732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09941" y="1475535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</a:t>
            </a:r>
            <a:endParaRPr lang="en-AU" sz="6000" dirty="0"/>
          </a:p>
        </p:txBody>
      </p:sp>
      <p:pic>
        <p:nvPicPr>
          <p:cNvPr id="3074" name="Picture 2" descr="C:\Users\Stephanie\Documents\2015\clipart\Frog clip art\Froggy_Friends_by_ScrappinDoodles\frog_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96" y="5217190"/>
            <a:ext cx="1294265" cy="15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phanie\Documents\2015\clipart\Frog clip art\Froggy_Friends_by_ScrappinDoodles\frog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" y="1572280"/>
            <a:ext cx="1656184" cy="11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7290766" y="1441868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7846" y="5997189"/>
            <a:ext cx="7461154" cy="512099"/>
            <a:chOff x="351206" y="4982569"/>
            <a:chExt cx="6264696" cy="444446"/>
          </a:xfrm>
        </p:grpSpPr>
        <p:sp>
          <p:nvSpPr>
            <p:cNvPr id="29" name="Rectangle 28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237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five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40770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 forwards by hundreds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Use the numbers above to write three different, four digit numbers. Then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number before and after these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numbers, as well as the number 10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before and 10 after.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Round the above number to the nearest ten and then to the nearest hundred..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18515" y="1451500"/>
            <a:ext cx="1224136" cy="12026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0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4857071" y="1417754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0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6228184" y="1432725"/>
            <a:ext cx="1224136" cy="120269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4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</a:rPr>
                <a:t>10049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6" name="Oval 25"/>
          <p:cNvSpPr/>
          <p:nvPr/>
        </p:nvSpPr>
        <p:spPr>
          <a:xfrm>
            <a:off x="2165171" y="1432726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</a:t>
            </a:r>
            <a:endParaRPr lang="en-A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7739" y="6572464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46143978"/>
              </p:ext>
            </p:extLst>
          </p:nvPr>
        </p:nvGraphicFramePr>
        <p:xfrm>
          <a:off x="1187624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188450896"/>
              </p:ext>
            </p:extLst>
          </p:nvPr>
        </p:nvGraphicFramePr>
        <p:xfrm>
          <a:off x="3255147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503176045"/>
              </p:ext>
            </p:extLst>
          </p:nvPr>
        </p:nvGraphicFramePr>
        <p:xfrm>
          <a:off x="5343366" y="4509120"/>
          <a:ext cx="21296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122" name="Picture 2" descr="C:\Users\Stephanie\Documents\2015\clipart\Frog clip art\Sunflower_Frogs_by_ScrappinDoodles\sunflower_frog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" y="1166900"/>
            <a:ext cx="1886576" cy="15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ephanie\Documents\2015\clipart\Frog clip art\Sunflower_Frogs_by_ScrappinDoodles\sunflower_frog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57" y="4293096"/>
            <a:ext cx="1889764" cy="22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7627571" y="1417753"/>
            <a:ext cx="1224136" cy="120269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9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7315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number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backwards by thousands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/>
              <a:t>Express </a:t>
            </a:r>
            <a:r>
              <a:rPr lang="en-AU" sz="1800" dirty="0"/>
              <a:t>and present the number in as many ways as they can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with a different number would be: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7219" y="1370730"/>
            <a:ext cx="351207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26738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8" y="3237028"/>
            <a:ext cx="7560841" cy="444446"/>
            <a:chOff x="323527" y="3272586"/>
            <a:chExt cx="7560841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7" y="3284984"/>
              <a:ext cx="1117271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</a:rPr>
                <a:t>26738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97" y="1637253"/>
            <a:ext cx="1246983" cy="12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66225396"/>
              </p:ext>
            </p:extLst>
          </p:nvPr>
        </p:nvGraphicFramePr>
        <p:xfrm>
          <a:off x="313015" y="4337298"/>
          <a:ext cx="8707529" cy="25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0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47" y="4510369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7" y="4512762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8" y="4491225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83" y="4575452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0" y="453700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5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03" y="4516404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3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6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67" y="4907636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32" y="4859102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19" y="4864593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9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3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ephanie\Documents\2015\clipart\Garden clip art\Whimsical_Doodles_2\wd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840">
            <a:off x="6998282" y="4714038"/>
            <a:ext cx="917112" cy="9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tephanie\Documents\2015\clipart\Frog clip art\Froggy_Friends_by_ScrappinDoodles\frog_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89" y="1269481"/>
            <a:ext cx="2238804" cy="14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5680" y="1888687"/>
            <a:ext cx="283742" cy="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6952" y="1915978"/>
            <a:ext cx="283742" cy="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tephanie\Documents\2015\clipart\Garden clip art\Whimsical_Garden_by_ScrappinDoodles\wg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3132" y="1781318"/>
            <a:ext cx="309214" cy="9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Stephanie\Documents\2015\clipart\Garden clip art\Whimsical_Garden_by_ScrappinDoodles\wg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790" y="1754029"/>
            <a:ext cx="309214" cy="9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three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forwards by tens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number in the middle box .Then write two different  three digit numbers that come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two that come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numeral in expanded and word form. 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2013" y="1445864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4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3715251" y="1420004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5528063" y="1445864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06" y="4719376"/>
            <a:ext cx="7461154" cy="512099"/>
            <a:chOff x="351206" y="4982569"/>
            <a:chExt cx="6264696" cy="444446"/>
          </a:xfrm>
        </p:grpSpPr>
        <p:sp>
          <p:nvSpPr>
            <p:cNvPr id="3" name="Rectangle 2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456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0" name="Picture 2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5" y="1273917"/>
            <a:ext cx="1240794" cy="13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6" name="Picture 2" descr="C:\Users\Stephanie\Documents\2015\clipart\Frog clip art\Froggy_Friends_by_ScrappinDoodles\frog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7" y="856530"/>
            <a:ext cx="1948816" cy="17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9047" y="5761482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Expanded form: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9" name="Rectangle 28"/>
          <p:cNvSpPr/>
          <p:nvPr/>
        </p:nvSpPr>
        <p:spPr>
          <a:xfrm>
            <a:off x="4469427" y="5761482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Word form: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028"/>
            <a:ext cx="1151262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number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backwards by tens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/>
              <a:t>Express </a:t>
            </a:r>
            <a:r>
              <a:rPr lang="en-AU" sz="1800" dirty="0"/>
              <a:t>and present the number in as many ways as they can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with a different number would be: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7219" y="1370730"/>
            <a:ext cx="351207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673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673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028"/>
            <a:ext cx="1151262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ephanie\Documents\2015\clipart\Frog clip art\Sunflower_Frogs_by_ScrappinDoodles\sunflower_frog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5306"/>
            <a:ext cx="1826834" cy="17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ephanie\Documents\2015\clipart\Frog clip art\Sunflower_Frogs_by_ScrappinDoodles\sunflower_frog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5" y="1219022"/>
            <a:ext cx="1675628" cy="15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48369668"/>
              </p:ext>
            </p:extLst>
          </p:nvPr>
        </p:nvGraphicFramePr>
        <p:xfrm>
          <a:off x="256959" y="4361821"/>
          <a:ext cx="8707529" cy="25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50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47" y="4510369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7" y="4512762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8" y="4491225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83" y="4575452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0" y="453700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5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03" y="4516404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3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6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67" y="4907636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32" y="4859102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19" y="4864593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9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3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Choose  three digits from the ones shown below.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three digits you have chosen to write six different, three digit numbers.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Rewrite the six numbers in order from least to greatest. Then write each numeral in expanded and word form.</a:t>
            </a:r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99592" y="1412776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2771800" y="1417992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4644008" y="1412775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7</a:t>
            </a:r>
            <a:endParaRPr lang="en-AU" sz="6000" dirty="0"/>
          </a:p>
        </p:txBody>
      </p:sp>
      <p:sp>
        <p:nvSpPr>
          <p:cNvPr id="12" name="Oval 11"/>
          <p:cNvSpPr/>
          <p:nvPr/>
        </p:nvSpPr>
        <p:spPr>
          <a:xfrm>
            <a:off x="6444208" y="1410931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8</a:t>
            </a:r>
            <a:endParaRPr lang="en-AU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1687" y="4977324"/>
            <a:ext cx="7560840" cy="444446"/>
            <a:chOff x="323528" y="3272586"/>
            <a:chExt cx="7560840" cy="444446"/>
          </a:xfrm>
        </p:grpSpPr>
        <p:sp>
          <p:nvSpPr>
            <p:cNvPr id="3" name="Rectangle 2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1206" y="3421151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0" name="Picture 2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8053" y="1063899"/>
            <a:ext cx="115003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phanie\Documents\2015\clipart\Frog clip art\FroggyFun_SpringDays_byScrappinDoodles\FroggyFun_SpringDays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" y="5595777"/>
            <a:ext cx="1322398" cy="12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31926" y="655022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2052" name="Picture 4" descr="C:\Users\Stephanie\Documents\2015\clipart\Garden clip art\Whimsical_Garden_by_ScrappinDoodles\wg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79" y="6001117"/>
            <a:ext cx="364294" cy="8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three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smallest and largest number you can make with these numerals.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number in the middle box .Then write two different  three digit numbers that come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two that come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numeral in expanded and word form. 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2013" y="1445864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3715251" y="1420004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0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5528063" y="1445864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2</a:t>
            </a:r>
            <a:endParaRPr lang="en-AU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06" y="4719376"/>
            <a:ext cx="7461154" cy="512099"/>
            <a:chOff x="351206" y="4982569"/>
            <a:chExt cx="6264696" cy="444446"/>
          </a:xfrm>
        </p:grpSpPr>
        <p:sp>
          <p:nvSpPr>
            <p:cNvPr id="3" name="Rectangle 2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0" name="Picture 2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5" y="1273917"/>
            <a:ext cx="1240794" cy="13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6" name="Picture 2" descr="C:\Users\Stephanie\Documents\2015\clipart\Frog clip art\Froggy_Friends_by_ScrappinDoodles\frog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7" y="856530"/>
            <a:ext cx="1948816" cy="17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9047" y="5761482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Expanded form: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9" name="Rectangle 28"/>
          <p:cNvSpPr/>
          <p:nvPr/>
        </p:nvSpPr>
        <p:spPr>
          <a:xfrm>
            <a:off x="4469427" y="5761482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Word form: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028"/>
            <a:ext cx="1151262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44508" y="3140968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Smallest: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7" name="Rectangle 26"/>
          <p:cNvSpPr/>
          <p:nvPr/>
        </p:nvSpPr>
        <p:spPr>
          <a:xfrm>
            <a:off x="4469427" y="3140968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Largest: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76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Choose  three digits from the ones shown below.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three digits you have chosen to write six different, three digit numbers.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Rewrite the six numbers in order from least to greatest. Then write each numeral in expanded and word form.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99592" y="1412776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2771800" y="1417992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5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4644008" y="1412775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2" name="Oval 11"/>
          <p:cNvSpPr/>
          <p:nvPr/>
        </p:nvSpPr>
        <p:spPr>
          <a:xfrm>
            <a:off x="6444208" y="1410931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9</a:t>
            </a:r>
            <a:endParaRPr lang="en-AU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1206" y="4982569"/>
            <a:ext cx="7560840" cy="444446"/>
            <a:chOff x="323528" y="3272586"/>
            <a:chExt cx="7560840" cy="444446"/>
          </a:xfrm>
        </p:grpSpPr>
        <p:sp>
          <p:nvSpPr>
            <p:cNvPr id="3" name="Rectangle 2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1206" y="3421151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0" name="Picture 2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667"/>
            <a:ext cx="1240794" cy="13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1926" y="6510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3074" name="Picture 2" descr="C:\Users\Stephanie\Documents\2015\clipart\Frog clip art\FroggyFun_SpringDays_byScrappinDoodles\FroggyFun_SpringDays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92832"/>
            <a:ext cx="1413329" cy="16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phanie\Documents\2015\clipart\Garden clip art\Whimsical_Garden_by_ScrappinDoodles\wg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32" y="6381328"/>
            <a:ext cx="656744" cy="4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three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backwards by tens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number in the middle box .Then write two different  three digit numbers that come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two that come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numeral in expanded and word form. 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2013" y="1445864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7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3715251" y="1420004"/>
            <a:ext cx="1224136" cy="1202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5528063" y="1445864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9</a:t>
            </a:r>
            <a:endParaRPr lang="en-AU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06" y="4719376"/>
            <a:ext cx="7461154" cy="512099"/>
            <a:chOff x="351206" y="4982569"/>
            <a:chExt cx="6264696" cy="444446"/>
          </a:xfrm>
        </p:grpSpPr>
        <p:sp>
          <p:nvSpPr>
            <p:cNvPr id="3" name="Rectangle 2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739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0" name="Picture 2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5" y="1273917"/>
            <a:ext cx="1240794" cy="13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59918" y="6554173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6" name="Picture 2" descr="C:\Users\Stephanie\Documents\2015\clipart\Frog clip art\Froggy_Friends_by_ScrappinDoodles\frog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7" y="856530"/>
            <a:ext cx="1948816" cy="17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9047" y="5761482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Expanded form: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9" name="Rectangle 28"/>
          <p:cNvSpPr/>
          <p:nvPr/>
        </p:nvSpPr>
        <p:spPr>
          <a:xfrm>
            <a:off x="4469427" y="5761482"/>
            <a:ext cx="2808312" cy="868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Word form: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028"/>
            <a:ext cx="1151262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number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backwards by tens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/>
              <a:t>Express </a:t>
            </a:r>
            <a:r>
              <a:rPr lang="en-AU" sz="1800" dirty="0"/>
              <a:t>and present the number in as many ways as they can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with a different number would be: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7219" y="1370730"/>
            <a:ext cx="351207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694</a:t>
            </a:r>
            <a:endParaRPr lang="en-AU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694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77739" y="6531191"/>
            <a:ext cx="20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pic>
        <p:nvPicPr>
          <p:cNvPr id="1027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028"/>
            <a:ext cx="1151262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ephanie\Documents\2015\clipart\Frog clip art\Sunflower_Frogs_by_ScrappinDoodles\sunflower_frog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94" y="764704"/>
            <a:ext cx="2012299" cy="18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42363022"/>
              </p:ext>
            </p:extLst>
          </p:nvPr>
        </p:nvGraphicFramePr>
        <p:xfrm>
          <a:off x="256959" y="4361821"/>
          <a:ext cx="8707529" cy="25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50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47" y="4510369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7" y="4512762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tephanie\Downloads\BaseTen 100s BW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8" y="4491225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83" y="4575452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0" y="453700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5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03" y="4516404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3" y="4537006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6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tephanie\Downloads\BaseTen 10s BW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6795"/>
            <a:ext cx="72008" cy="5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67" y="4907636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32" y="4859102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19" y="4864593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9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Stephanie\Downloads\BaseTen 1s BW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3" y="4611759"/>
            <a:ext cx="169186" cy="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tephanie\Documents\2015\clipart\Garden clip art\Whimsical_Doodles_2\wd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5543">
            <a:off x="6498200" y="1822658"/>
            <a:ext cx="472471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ephanie\Documents\2015\clipart\Garden clip art\Whimsical_Doodles_2\wd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840">
            <a:off x="357038" y="1216415"/>
            <a:ext cx="917112" cy="9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>
                <a:latin typeface="Algerian" panose="04020705040A02060702" pitchFamily="82" charset="0"/>
              </a:rPr>
              <a:t>Use the  four digits shown below to complete the tasks.</a:t>
            </a:r>
            <a:endParaRPr lang="en-AU" sz="3600" dirty="0">
              <a:latin typeface="Algerian" panose="04020705040A02060702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252520" cy="3744416"/>
          </a:xfrm>
        </p:spPr>
        <p:txBody>
          <a:bodyPr>
            <a:normAutofit/>
          </a:bodyPr>
          <a:lstStyle/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number sequence counting forwards by hundreds off the decade.</a:t>
            </a: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this number in the middle box .Then write two numbers that come directly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one shown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 first 2 digits with the last 2 digits using &gt;, &lt;, or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=.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63794" y="1451500"/>
            <a:ext cx="1224136" cy="12026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6</a:t>
            </a:r>
            <a:endParaRPr lang="en-AU" sz="6000" dirty="0"/>
          </a:p>
        </p:txBody>
      </p:sp>
      <p:sp>
        <p:nvSpPr>
          <p:cNvPr id="10" name="Oval 9"/>
          <p:cNvSpPr/>
          <p:nvPr/>
        </p:nvSpPr>
        <p:spPr>
          <a:xfrm>
            <a:off x="5796136" y="1459397"/>
            <a:ext cx="1224136" cy="12026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2</a:t>
            </a:r>
            <a:endParaRPr lang="en-AU" sz="6000" dirty="0"/>
          </a:p>
        </p:txBody>
      </p:sp>
      <p:sp>
        <p:nvSpPr>
          <p:cNvPr id="11" name="Oval 10"/>
          <p:cNvSpPr/>
          <p:nvPr/>
        </p:nvSpPr>
        <p:spPr>
          <a:xfrm>
            <a:off x="7380312" y="1420004"/>
            <a:ext cx="1224136" cy="12026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1</a:t>
            </a:r>
            <a:endParaRPr lang="en-AU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06" y="4719376"/>
            <a:ext cx="7461154" cy="512099"/>
            <a:chOff x="351206" y="4982569"/>
            <a:chExt cx="6264696" cy="444446"/>
          </a:xfrm>
        </p:grpSpPr>
        <p:sp>
          <p:nvSpPr>
            <p:cNvPr id="3" name="Rectangle 2"/>
            <p:cNvSpPr/>
            <p:nvPr/>
          </p:nvSpPr>
          <p:spPr>
            <a:xfrm>
              <a:off x="35120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6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486" y="4982569"/>
              <a:ext cx="1080120" cy="432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3634" y="4994967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782" y="4982569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959" y="3237028"/>
            <a:ext cx="7560840" cy="444446"/>
            <a:chOff x="323528" y="3272586"/>
            <a:chExt cx="7560840" cy="444446"/>
          </a:xfrm>
        </p:grpSpPr>
        <p:sp>
          <p:nvSpPr>
            <p:cNvPr id="19" name="Rectangle 18"/>
            <p:cNvSpPr/>
            <p:nvPr/>
          </p:nvSpPr>
          <p:spPr>
            <a:xfrm>
              <a:off x="32352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bg1"/>
                  </a:solidFill>
                </a:rPr>
                <a:t>3621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66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3808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5956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3272586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04248" y="3284984"/>
              <a:ext cx="108012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47732"/>
            <a:ext cx="20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L </a:t>
            </a:r>
            <a:r>
              <a:rPr lang="en-AU" sz="1400" dirty="0" err="1" smtClean="0">
                <a:solidFill>
                  <a:schemeClr val="bg1"/>
                </a:solidFill>
                <a:latin typeface="Black Chancery" pitchFamily="2" charset="0"/>
              </a:rPr>
              <a:t>eanne</a:t>
            </a:r>
            <a:r>
              <a:rPr lang="en-AU" sz="1400" dirty="0" smtClean="0">
                <a:solidFill>
                  <a:schemeClr val="bg1"/>
                </a:solidFill>
                <a:latin typeface="Black Chancery" pitchFamily="2" charset="0"/>
              </a:rPr>
              <a:t> Williamson, 2015</a:t>
            </a:r>
            <a:endParaRPr lang="en-AU" sz="1400" dirty="0">
              <a:solidFill>
                <a:schemeClr val="bg1"/>
              </a:solidFill>
              <a:latin typeface="Black Chancery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75756" y="1451500"/>
            <a:ext cx="1224136" cy="12026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 smtClean="0"/>
              <a:t>3</a:t>
            </a:r>
            <a:endParaRPr lang="en-AU" sz="6000" dirty="0"/>
          </a:p>
        </p:txBody>
      </p:sp>
      <p:pic>
        <p:nvPicPr>
          <p:cNvPr id="4" name="Picture 2" descr="C:\Users\Stephanie\Documents\2015\clipart\Frog clip art\Froggy_Friends_by_ScrappinDoodles\frog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" y="1178328"/>
            <a:ext cx="1571226" cy="1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phanie\Documents\2015\clipart\Frog clip art\Froggy_Friends_by_ScrappinDoodles\frog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47" y="4643038"/>
            <a:ext cx="1448005" cy="22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B53960409D646B2B73C51C3513D40" ma:contentTypeVersion="0" ma:contentTypeDescription="Create a new document." ma:contentTypeScope="" ma:versionID="270409d1a13911a33a9c497d775593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240FE6-C6FF-4187-9110-6760ADA76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E435EB-67CF-40A0-A325-D3E2885D8C7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4C07337-808E-4D6A-9129-A00D874289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557</TotalTime>
  <Words>2055</Words>
  <Application>Microsoft Office PowerPoint</Application>
  <PresentationFormat>On-screen Show (4:3)</PresentationFormat>
  <Paragraphs>705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Working with three, four and five digit numbers</vt:lpstr>
      <vt:lpstr>Use the  three digits shown below to complete the tasks.</vt:lpstr>
      <vt:lpstr>Use the  number shown below to complete the tasks.</vt:lpstr>
      <vt:lpstr>Choose  three digits from the ones shown below.</vt:lpstr>
      <vt:lpstr>Use the  three digits shown below to complete the tasks.</vt:lpstr>
      <vt:lpstr>Choose  three digits from the ones shown below.</vt:lpstr>
      <vt:lpstr>Use the  three digits shown below to complete the tasks.</vt:lpstr>
      <vt:lpstr>Use the  number shown below to complete the tasks.</vt:lpstr>
      <vt:lpstr>Use the  four digits shown below to complete the tasks.</vt:lpstr>
      <vt:lpstr>Use the  four digits shown below to complete the tasks.</vt:lpstr>
      <vt:lpstr>Use the  number shown below to complete the tasks.</vt:lpstr>
      <vt:lpstr>Use the  four digits shown below to complete the tasks.</vt:lpstr>
      <vt:lpstr>Choose  four digits from the ones shown below.</vt:lpstr>
      <vt:lpstr>Use the  four digits shown below to complete the tasks.</vt:lpstr>
      <vt:lpstr>Choose  four digits from the ones shown below.</vt:lpstr>
      <vt:lpstr>Use the  number shown below to complete the tasks.</vt:lpstr>
      <vt:lpstr>Use the  Five digits shown below to complete the tasks.</vt:lpstr>
      <vt:lpstr>Use the  five digits shown below to complete the tasks.</vt:lpstr>
      <vt:lpstr>Use the  number shown below to complete the tasks.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three, four and five digit numbers</dc:title>
  <dc:creator>Stephanie</dc:creator>
  <cp:lastModifiedBy>Karen</cp:lastModifiedBy>
  <cp:revision>36</cp:revision>
  <dcterms:created xsi:type="dcterms:W3CDTF">2015-07-10T08:07:44Z</dcterms:created>
  <dcterms:modified xsi:type="dcterms:W3CDTF">2015-07-13T07:24:36Z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0x01010099EB53960409D646B2B73C51C3513D40</vt:lpwstr>
  </property>
</Properties>
</file>