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09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8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0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79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79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38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21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21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24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7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0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34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36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71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5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B4062A0-FD2F-4E22-9132-DD4D02CB0A86}" type="datetimeFigureOut">
              <a:rPr lang="en-AU" smtClean="0"/>
              <a:t>31/05/2015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484D676-CFBB-4943-BD40-9F5573EA5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415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xf_iwS4Nc?rel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531">
            <a:off x="363030" y="914400"/>
            <a:ext cx="2991455" cy="1871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0206" y="2611565"/>
            <a:ext cx="701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Writing Prompts</a:t>
            </a:r>
            <a:endParaRPr lang="en-AU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313">
            <a:off x="9297189" y="803036"/>
            <a:ext cx="2313252" cy="2290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" y="4078230"/>
            <a:ext cx="3105574" cy="228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9" y="4078230"/>
            <a:ext cx="3368016" cy="228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55" y="4078230"/>
            <a:ext cx="2747056" cy="2286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11" y="4078229"/>
            <a:ext cx="1918301" cy="2273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72" y="254183"/>
            <a:ext cx="2193031" cy="25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5" y="572192"/>
            <a:ext cx="3950520" cy="5907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3751" y="1586860"/>
            <a:ext cx="54369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rgbClr val="669900"/>
                </a:solidFill>
              </a:rPr>
              <a:t>Description</a:t>
            </a: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748187" y="4471545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Write a description of this </a:t>
            </a:r>
            <a:r>
              <a:rPr lang="en-AU" dirty="0"/>
              <a:t>Panther Chameleon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84293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5" y="215741"/>
            <a:ext cx="5404022" cy="6322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117304"/>
            <a:ext cx="5436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dirty="0" smtClean="0">
                <a:solidFill>
                  <a:srgbClr val="669900"/>
                </a:solidFill>
              </a:rPr>
              <a:t>The Little Door</a:t>
            </a:r>
            <a:endParaRPr lang="en-AU" sz="6000" dirty="0"/>
          </a:p>
        </p:txBody>
      </p:sp>
      <p:sp>
        <p:nvSpPr>
          <p:cNvPr id="2" name="Rectangle 1"/>
          <p:cNvSpPr/>
          <p:nvPr/>
        </p:nvSpPr>
        <p:spPr>
          <a:xfrm>
            <a:off x="6096000" y="4987849"/>
            <a:ext cx="6178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/>
              <a:t>What happens next?</a:t>
            </a:r>
            <a:endParaRPr lang="en-A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  <p:sp>
        <p:nvSpPr>
          <p:cNvPr id="3" name="Rectangle 2"/>
          <p:cNvSpPr/>
          <p:nvPr/>
        </p:nvSpPr>
        <p:spPr>
          <a:xfrm>
            <a:off x="6096000" y="23213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99CC00"/>
                </a:solidFill>
              </a:rPr>
              <a:t>The little girl bent down to look through the tiny door at the back of the room. She couldn't believe what she saw!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9788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5" y="1127536"/>
            <a:ext cx="5404022" cy="4498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117304"/>
            <a:ext cx="5436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200" dirty="0" smtClean="0">
                <a:solidFill>
                  <a:schemeClr val="accent6">
                    <a:lumMod val="75000"/>
                  </a:schemeClr>
                </a:solidFill>
              </a:rPr>
              <a:t>Best Friends</a:t>
            </a:r>
            <a:endParaRPr lang="en-A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7184" y="4376480"/>
            <a:ext cx="5514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/>
              <a:t>Write about having a best friend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130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5" y="279039"/>
            <a:ext cx="2369358" cy="6318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3121" y="595312"/>
            <a:ext cx="8151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75000"/>
                  </a:schemeClr>
                </a:solidFill>
              </a:rPr>
              <a:t>This is </a:t>
            </a:r>
            <a:r>
              <a:rPr lang="en-AU" sz="3200" dirty="0" err="1" smtClean="0">
                <a:solidFill>
                  <a:schemeClr val="accent6">
                    <a:lumMod val="75000"/>
                  </a:schemeClr>
                </a:solidFill>
              </a:rPr>
              <a:t>Tisipels</a:t>
            </a:r>
            <a:r>
              <a:rPr lang="en-AU" sz="3200" dirty="0" smtClean="0">
                <a:solidFill>
                  <a:schemeClr val="accent6">
                    <a:lumMod val="75000"/>
                  </a:schemeClr>
                </a:solidFill>
              </a:rPr>
              <a:t>, a shy character who lives in the forest. Since he has very smelly fur, he unfortunately has very few friends. </a:t>
            </a:r>
            <a:endParaRPr lang="en-A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8826" y="4561830"/>
            <a:ext cx="7870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/>
              <a:t>Think of 5 ways he can make friends. Write a list.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8425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" y="595312"/>
            <a:ext cx="3860407" cy="57906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67416" y="2094599"/>
            <a:ext cx="6977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chemeClr val="accent6">
                    <a:lumMod val="75000"/>
                  </a:schemeClr>
                </a:solidFill>
              </a:rPr>
              <a:t>Describe what is happening.</a:t>
            </a:r>
            <a:endParaRPr lang="en-A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18670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" y="676015"/>
            <a:ext cx="4634765" cy="54941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80454" y="1056632"/>
            <a:ext cx="674678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chemeClr val="accent6">
                    <a:lumMod val="75000"/>
                  </a:schemeClr>
                </a:solidFill>
              </a:rPr>
              <a:t>Be this little girl. </a:t>
            </a:r>
          </a:p>
          <a:p>
            <a:endParaRPr lang="en-A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4400" dirty="0" smtClean="0"/>
              <a:t>Tell </a:t>
            </a:r>
            <a:r>
              <a:rPr lang="en-AU" sz="4400" dirty="0"/>
              <a:t>the story about what was happening when this picture was </a:t>
            </a:r>
            <a:r>
              <a:rPr lang="en-AU" sz="4400" dirty="0" smtClean="0"/>
              <a:t>taken.</a:t>
            </a:r>
            <a:endParaRPr lang="en-A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22986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7" y="676015"/>
            <a:ext cx="4457708" cy="54941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80454" y="1056632"/>
            <a:ext cx="6746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4800" dirty="0" smtClean="0">
              <a:solidFill>
                <a:srgbClr val="669900"/>
              </a:solidFill>
            </a:endParaRPr>
          </a:p>
          <a:p>
            <a:r>
              <a:rPr lang="en-AU" sz="4400" dirty="0" smtClean="0">
                <a:solidFill>
                  <a:srgbClr val="669900"/>
                </a:solidFill>
              </a:rPr>
              <a:t>What do you think you will find at the top of the stairs? </a:t>
            </a:r>
            <a:endParaRPr lang="en-AU" sz="4400" dirty="0">
              <a:solidFill>
                <a:srgbClr val="66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802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0" y="676015"/>
            <a:ext cx="4097702" cy="54941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80454" y="1056632"/>
            <a:ext cx="67467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4800" dirty="0" smtClean="0">
              <a:solidFill>
                <a:srgbClr val="669900"/>
              </a:solidFill>
            </a:endParaRPr>
          </a:p>
          <a:p>
            <a:r>
              <a:rPr lang="en-AU" sz="4400" dirty="0" smtClean="0">
                <a:solidFill>
                  <a:srgbClr val="669900"/>
                </a:solidFill>
              </a:rPr>
              <a:t>Write a caption for this picture.</a:t>
            </a:r>
          </a:p>
          <a:p>
            <a:endParaRPr lang="en-AU" sz="4400" dirty="0">
              <a:solidFill>
                <a:srgbClr val="669900"/>
              </a:solidFill>
            </a:endParaRPr>
          </a:p>
          <a:p>
            <a:r>
              <a:rPr lang="en-AU" sz="4400" dirty="0" smtClean="0"/>
              <a:t>What is he thinking?</a:t>
            </a:r>
            <a:endParaRPr lang="en-A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22870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12" y="478233"/>
            <a:ext cx="7337172" cy="4589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633" y="5395954"/>
            <a:ext cx="10379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Explain what Cookie Monster means, and tell whether or not you agree with him, and why.</a:t>
            </a:r>
            <a:endParaRPr lang="en-A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3553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4" y="198352"/>
            <a:ext cx="6256778" cy="6194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9741" y="114981"/>
            <a:ext cx="522930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have just discovered this ice cave. </a:t>
            </a:r>
          </a:p>
          <a:p>
            <a:endParaRPr lang="en-AU" dirty="0" smtClean="0"/>
          </a:p>
          <a:p>
            <a:r>
              <a:rPr lang="en-AU" sz="2800" dirty="0" smtClean="0"/>
              <a:t>* Explain why your parents should allow you to play in the cave. </a:t>
            </a:r>
          </a:p>
          <a:p>
            <a:endParaRPr lang="en-AU" sz="3200" dirty="0" smtClean="0"/>
          </a:p>
          <a:p>
            <a:r>
              <a:rPr lang="en-AU" sz="3200" dirty="0" smtClean="0"/>
              <a:t>or</a:t>
            </a:r>
            <a:endParaRPr lang="en-AU" sz="3200" dirty="0"/>
          </a:p>
          <a:p>
            <a:endParaRPr lang="en-AU" sz="3200" dirty="0" smtClean="0"/>
          </a:p>
          <a:p>
            <a:r>
              <a:rPr lang="en-AU" sz="2800" dirty="0" smtClean="0"/>
              <a:t>* Explain why you don't think children should be allowed to play in the cave.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5764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3" y="949165"/>
            <a:ext cx="6821445" cy="5023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7092" y="559824"/>
            <a:ext cx="4143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A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rite a description about spending a night in this "camping bubble".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5816" y="4670506"/>
            <a:ext cx="478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(include your 5 senses)</a:t>
            </a:r>
          </a:p>
          <a:p>
            <a:endParaRPr lang="en-AU" dirty="0"/>
          </a:p>
          <a:p>
            <a:r>
              <a:rPr lang="en-AU" dirty="0" smtClean="0"/>
              <a:t>What can you hear, see, taste smell, touch?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171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27092" y="559824"/>
            <a:ext cx="41436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happened here?</a:t>
            </a:r>
          </a:p>
          <a:p>
            <a:endParaRPr lang="en-A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AU" dirty="0" smtClean="0"/>
              <a:t>Watch the video and list all the things that happened because a Little Bug went </a:t>
            </a:r>
            <a:r>
              <a:rPr lang="en-AU" dirty="0" err="1" smtClean="0"/>
              <a:t>Kachoo</a:t>
            </a:r>
            <a:r>
              <a:rPr lang="en-AU" dirty="0" smtClean="0"/>
              <a:t> .</a:t>
            </a:r>
          </a:p>
        </p:txBody>
      </p:sp>
      <p:pic>
        <p:nvPicPr>
          <p:cNvPr id="3" name="pfxf_iwS4N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486" y="1318054"/>
            <a:ext cx="6968754" cy="422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7334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9427" y="1194138"/>
            <a:ext cx="4143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/>
              <a:t>What are </a:t>
            </a:r>
            <a:r>
              <a:rPr lang="en-AU" sz="4000" dirty="0" smtClean="0">
                <a:solidFill>
                  <a:schemeClr val="accent3">
                    <a:lumMod val="75000"/>
                  </a:schemeClr>
                </a:solidFill>
              </a:rPr>
              <a:t>three things</a:t>
            </a:r>
            <a:r>
              <a:rPr lang="en-AU" sz="4000" dirty="0" smtClean="0"/>
              <a:t> you can tell about the person who these feet belong to?</a:t>
            </a:r>
            <a:endParaRPr lang="en-A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4" y="942907"/>
            <a:ext cx="6630666" cy="4502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1207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6086" y="1342419"/>
            <a:ext cx="51074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/>
              <a:t>Imagine my surprise when I opened the door and saw a </a:t>
            </a:r>
            <a:r>
              <a:rPr lang="en-AU" sz="6000" dirty="0" smtClean="0">
                <a:solidFill>
                  <a:srgbClr val="669900"/>
                </a:solidFill>
              </a:rPr>
              <a:t>giraffe</a:t>
            </a:r>
            <a:r>
              <a:rPr lang="en-AU" sz="4000" dirty="0" smtClean="0"/>
              <a:t> standing there! </a:t>
            </a:r>
            <a:endParaRPr lang="en-A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3" y="366258"/>
            <a:ext cx="4739872" cy="6133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764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9" y="560173"/>
            <a:ext cx="4455145" cy="5934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1729" y="633880"/>
            <a:ext cx="543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  <p:sp>
        <p:nvSpPr>
          <p:cNvPr id="7" name="Rectangle 6"/>
          <p:cNvSpPr/>
          <p:nvPr/>
        </p:nvSpPr>
        <p:spPr>
          <a:xfrm>
            <a:off x="6319843" y="3422777"/>
            <a:ext cx="4911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/>
              <a:t>W</a:t>
            </a:r>
            <a:r>
              <a:rPr lang="en-AU" sz="4000" dirty="0" smtClean="0"/>
              <a:t>hat do you like to do when it rains?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07153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3" y="572192"/>
            <a:ext cx="5163645" cy="5907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3621" y="572192"/>
            <a:ext cx="54369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600" dirty="0" smtClean="0">
                <a:solidFill>
                  <a:srgbClr val="669900"/>
                </a:solidFill>
              </a:rPr>
              <a:t>Wishes</a:t>
            </a: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A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*MAKING WISHES ON FAIRY DUST!</a:t>
            </a: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932894" y="3141019"/>
            <a:ext cx="54435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/>
              <a:t>If you could make a wish, what would you wish for?</a:t>
            </a:r>
            <a:endParaRPr lang="en-A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654084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Steph Westwood 2014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653917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85</TotalTime>
  <Words>364</Words>
  <Application>Microsoft Office PowerPoint</Application>
  <PresentationFormat>Custom</PresentationFormat>
  <Paragraphs>62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 westwood</dc:creator>
  <cp:lastModifiedBy>Karen</cp:lastModifiedBy>
  <cp:revision>10</cp:revision>
  <dcterms:created xsi:type="dcterms:W3CDTF">2014-04-20T05:37:59Z</dcterms:created>
  <dcterms:modified xsi:type="dcterms:W3CDTF">2015-05-30T14:04:36Z</dcterms:modified>
</cp:coreProperties>
</file>