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25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062A0-FD2F-4E22-9132-DD4D02CB0A86}" type="datetimeFigureOut">
              <a:rPr lang="en-AU" smtClean="0"/>
              <a:t>31/05/2015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D676-CFBB-4943-BD40-9F5573EA54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609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062A0-FD2F-4E22-9132-DD4D02CB0A86}" type="datetimeFigureOut">
              <a:rPr lang="en-AU" smtClean="0"/>
              <a:t>31/05/2015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D676-CFBB-4943-BD40-9F5573EA54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0879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062A0-FD2F-4E22-9132-DD4D02CB0A86}" type="datetimeFigureOut">
              <a:rPr lang="en-AU" smtClean="0"/>
              <a:t>31/05/2015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D676-CFBB-4943-BD40-9F5573EA54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8063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062A0-FD2F-4E22-9132-DD4D02CB0A86}" type="datetimeFigureOut">
              <a:rPr lang="en-AU" smtClean="0"/>
              <a:t>31/05/2015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D676-CFBB-4943-BD40-9F5573EA54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0798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062A0-FD2F-4E22-9132-DD4D02CB0A86}" type="datetimeFigureOut">
              <a:rPr lang="en-AU" smtClean="0"/>
              <a:t>31/05/2015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D676-CFBB-4943-BD40-9F5573EA54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4793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062A0-FD2F-4E22-9132-DD4D02CB0A86}" type="datetimeFigureOut">
              <a:rPr lang="en-AU" smtClean="0"/>
              <a:t>31/05/2015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D676-CFBB-4943-BD40-9F5573EA54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9386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062A0-FD2F-4E22-9132-DD4D02CB0A86}" type="datetimeFigureOut">
              <a:rPr lang="en-AU" smtClean="0"/>
              <a:t>31/05/2015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D676-CFBB-4943-BD40-9F5573EA54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7219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062A0-FD2F-4E22-9132-DD4D02CB0A86}" type="datetimeFigureOut">
              <a:rPr lang="en-AU" smtClean="0"/>
              <a:t>31/05/2015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D676-CFBB-4943-BD40-9F5573EA54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5218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062A0-FD2F-4E22-9132-DD4D02CB0A86}" type="datetimeFigureOut">
              <a:rPr lang="en-AU" smtClean="0"/>
              <a:t>31/05/2015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D676-CFBB-4943-BD40-9F5573EA54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624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062A0-FD2F-4E22-9132-DD4D02CB0A86}" type="datetimeFigureOut">
              <a:rPr lang="en-AU" smtClean="0"/>
              <a:t>31/05/2015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D676-CFBB-4943-BD40-9F5573EA54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6730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062A0-FD2F-4E22-9132-DD4D02CB0A86}" type="datetimeFigureOut">
              <a:rPr lang="en-AU" smtClean="0"/>
              <a:t>31/05/2015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D676-CFBB-4943-BD40-9F5573EA54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6483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062A0-FD2F-4E22-9132-DD4D02CB0A86}" type="datetimeFigureOut">
              <a:rPr lang="en-AU" smtClean="0"/>
              <a:t>31/05/2015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D676-CFBB-4943-BD40-9F5573EA54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1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062A0-FD2F-4E22-9132-DD4D02CB0A86}" type="datetimeFigureOut">
              <a:rPr lang="en-AU" smtClean="0"/>
              <a:t>31/05/2015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D676-CFBB-4943-BD40-9F5573EA54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0038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062A0-FD2F-4E22-9132-DD4D02CB0A86}" type="datetimeFigureOut">
              <a:rPr lang="en-AU" smtClean="0"/>
              <a:t>31/05/2015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D676-CFBB-4943-BD40-9F5573EA54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3341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062A0-FD2F-4E22-9132-DD4D02CB0A86}" type="datetimeFigureOut">
              <a:rPr lang="en-AU" smtClean="0"/>
              <a:t>31/05/2015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D676-CFBB-4943-BD40-9F5573EA54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8369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062A0-FD2F-4E22-9132-DD4D02CB0A86}" type="datetimeFigureOut">
              <a:rPr lang="en-AU" smtClean="0"/>
              <a:t>31/05/2015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D676-CFBB-4943-BD40-9F5573EA54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9714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4B4062A0-FD2F-4E22-9132-DD4D02CB0A86}" type="datetimeFigureOut">
              <a:rPr lang="en-AU" smtClean="0"/>
              <a:t>31/05/2015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F484D676-CFBB-4943-BD40-9F5573EA54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0574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B4062A0-FD2F-4E22-9132-DD4D02CB0A86}" type="datetimeFigureOut">
              <a:rPr lang="en-AU" smtClean="0"/>
              <a:t>31/05/2015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484D676-CFBB-4943-BD40-9F5573EA54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44152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UU30-0J-Iw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4531">
            <a:off x="1533790" y="739330"/>
            <a:ext cx="1836583" cy="18710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2750256" y="2860640"/>
            <a:ext cx="70186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7200" dirty="0" smtClean="0">
                <a:solidFill>
                  <a:srgbClr val="00B0F0"/>
                </a:solidFill>
              </a:rPr>
              <a:t>Writing Prompts</a:t>
            </a:r>
            <a:endParaRPr lang="en-AU" sz="7200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53816" y="6540843"/>
            <a:ext cx="15552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Steph Westwood 2014</a:t>
            </a:r>
            <a:endParaRPr lang="en-AU" sz="1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471">
            <a:off x="8354613" y="758570"/>
            <a:ext cx="2421047" cy="16255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" name="Group 1"/>
          <p:cNvGrpSpPr/>
          <p:nvPr/>
        </p:nvGrpSpPr>
        <p:grpSpPr>
          <a:xfrm>
            <a:off x="2943908" y="4078230"/>
            <a:ext cx="6463983" cy="2286924"/>
            <a:chOff x="2736874" y="4078230"/>
            <a:chExt cx="6463983" cy="22869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874" y="4078230"/>
              <a:ext cx="1712717" cy="228692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591" y="4078230"/>
              <a:ext cx="1698511" cy="228692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2308" y="4078230"/>
              <a:ext cx="1473942" cy="228692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6250" y="4078230"/>
              <a:ext cx="1564607" cy="2273985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29" y="385278"/>
            <a:ext cx="2055884" cy="25088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44" y="3478065"/>
            <a:ext cx="2236245" cy="28906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160" y="3242449"/>
            <a:ext cx="2029292" cy="304840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1828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1" y="248562"/>
            <a:ext cx="4985238" cy="64440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5556738" y="1261545"/>
            <a:ext cx="65513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8800" dirty="0" smtClean="0">
                <a:solidFill>
                  <a:srgbClr val="669900"/>
                </a:solidFill>
              </a:rPr>
              <a:t>Description</a:t>
            </a:r>
            <a:endParaRPr lang="en-AU" sz="8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71379" y="4445168"/>
            <a:ext cx="4908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smtClean="0"/>
              <a:t>Write a description of this storm brewing. What can you hear, feel, smell, see?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10453816" y="6540843"/>
            <a:ext cx="15552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Steph Westwood 2014</a:t>
            </a:r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2842938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2" y="341515"/>
            <a:ext cx="4339132" cy="58867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5408762" y="1117304"/>
            <a:ext cx="61242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6000" dirty="0" smtClean="0">
                <a:solidFill>
                  <a:srgbClr val="669900"/>
                </a:solidFill>
              </a:rPr>
              <a:t>The Talking Tree</a:t>
            </a:r>
            <a:endParaRPr lang="en-AU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10453816" y="6540843"/>
            <a:ext cx="15552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Steph Westwood 2014</a:t>
            </a:r>
            <a:endParaRPr lang="en-AU" sz="1000" dirty="0"/>
          </a:p>
        </p:txBody>
      </p:sp>
      <p:sp>
        <p:nvSpPr>
          <p:cNvPr id="3" name="Rectangle 2"/>
          <p:cNvSpPr/>
          <p:nvPr/>
        </p:nvSpPr>
        <p:spPr>
          <a:xfrm>
            <a:off x="5313872" y="2614672"/>
            <a:ext cx="68781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dirty="0" smtClean="0"/>
              <a:t>Imagine finding a talking tree. </a:t>
            </a:r>
            <a:endParaRPr lang="en-AU" sz="3600" dirty="0"/>
          </a:p>
          <a:p>
            <a:endParaRPr lang="en-AU" sz="3600" dirty="0" smtClean="0"/>
          </a:p>
          <a:p>
            <a:endParaRPr lang="en-AU" sz="3600" dirty="0"/>
          </a:p>
          <a:p>
            <a:r>
              <a:rPr lang="en-AU" sz="3600" dirty="0" smtClean="0"/>
              <a:t>Write your conversation.</a:t>
            </a:r>
          </a:p>
          <a:p>
            <a:endParaRPr lang="en-AU" sz="36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96972" y="6540843"/>
            <a:ext cx="25971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000" dirty="0"/>
              <a:t>Found on foodshethought.blogspot.ca</a:t>
            </a:r>
          </a:p>
        </p:txBody>
      </p:sp>
    </p:spTree>
    <p:extLst>
      <p:ext uri="{BB962C8B-B14F-4D97-AF65-F5344CB8AC3E}">
        <p14:creationId xmlns:p14="http://schemas.microsoft.com/office/powerpoint/2010/main" val="1797886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40" y="372371"/>
            <a:ext cx="4244196" cy="61684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6096000" y="1117304"/>
            <a:ext cx="54369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7200" dirty="0" smtClean="0">
                <a:solidFill>
                  <a:schemeClr val="accent6">
                    <a:lumMod val="75000"/>
                  </a:schemeClr>
                </a:solidFill>
              </a:rPr>
              <a:t>Best Friends</a:t>
            </a:r>
            <a:endParaRPr lang="en-AU" sz="7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75810" y="3651862"/>
            <a:ext cx="55140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dirty="0" smtClean="0"/>
              <a:t>Do you have a best friend like this? Write about your friend</a:t>
            </a:r>
            <a:r>
              <a:rPr lang="en-AU" dirty="0" smtClean="0"/>
              <a:t>.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10453816" y="6540843"/>
            <a:ext cx="15552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Steph Westwood 2014</a:t>
            </a:r>
            <a:endParaRPr lang="en-AU" sz="1000" dirty="0"/>
          </a:p>
        </p:txBody>
      </p:sp>
      <p:sp>
        <p:nvSpPr>
          <p:cNvPr id="3" name="Rectangle 2"/>
          <p:cNvSpPr/>
          <p:nvPr/>
        </p:nvSpPr>
        <p:spPr>
          <a:xfrm>
            <a:off x="5185795" y="6540842"/>
            <a:ext cx="19800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000" dirty="0"/>
              <a:t>Found on cuteoverload.com</a:t>
            </a:r>
          </a:p>
        </p:txBody>
      </p:sp>
    </p:spTree>
    <p:extLst>
      <p:ext uri="{BB962C8B-B14F-4D97-AF65-F5344CB8AC3E}">
        <p14:creationId xmlns:p14="http://schemas.microsoft.com/office/powerpoint/2010/main" val="41300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05" y="367980"/>
            <a:ext cx="4538272" cy="61104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/>
          <p:cNvSpPr/>
          <p:nvPr/>
        </p:nvSpPr>
        <p:spPr>
          <a:xfrm>
            <a:off x="5400136" y="595312"/>
            <a:ext cx="62646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800" dirty="0">
                <a:solidFill>
                  <a:srgbClr val="00B0F0"/>
                </a:solidFill>
              </a:rPr>
              <a:t>"Bedtime Story" </a:t>
            </a:r>
            <a:endParaRPr lang="en-AU" sz="4800" dirty="0" smtClean="0">
              <a:solidFill>
                <a:srgbClr val="00B0F0"/>
              </a:solidFill>
            </a:endParaRPr>
          </a:p>
          <a:p>
            <a:pPr algn="ctr"/>
            <a:r>
              <a:rPr lang="en-AU" sz="4800" dirty="0" smtClean="0">
                <a:solidFill>
                  <a:srgbClr val="00B0F0"/>
                </a:solidFill>
              </a:rPr>
              <a:t>by </a:t>
            </a:r>
            <a:r>
              <a:rPr lang="en-AU" sz="4800" dirty="0" err="1">
                <a:solidFill>
                  <a:srgbClr val="00B0F0"/>
                </a:solidFill>
              </a:rPr>
              <a:t>Goro</a:t>
            </a:r>
            <a:r>
              <a:rPr lang="en-AU" sz="4800" dirty="0">
                <a:solidFill>
                  <a:srgbClr val="00B0F0"/>
                </a:solidFill>
              </a:rPr>
              <a:t> Fujita. </a:t>
            </a:r>
            <a:endParaRPr lang="en-AU" sz="4800" dirty="0" smtClean="0">
              <a:solidFill>
                <a:srgbClr val="00B0F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54584" y="2750283"/>
            <a:ext cx="61403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dirty="0" smtClean="0"/>
              <a:t>Think of 5 ways you can make friends with a monster under your bed. Write a list.</a:t>
            </a:r>
            <a:endParaRPr lang="en-A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0453816" y="6540843"/>
            <a:ext cx="15552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Steph Westwood 2014</a:t>
            </a:r>
            <a:endParaRPr lang="en-AU" sz="1000" dirty="0"/>
          </a:p>
        </p:txBody>
      </p:sp>
      <p:sp>
        <p:nvSpPr>
          <p:cNvPr id="3" name="Rectangle 2"/>
          <p:cNvSpPr/>
          <p:nvPr/>
        </p:nvSpPr>
        <p:spPr>
          <a:xfrm>
            <a:off x="5244267" y="6249053"/>
            <a:ext cx="3480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b="1" dirty="0">
                <a:solidFill>
                  <a:srgbClr val="444444"/>
                </a:solidFill>
                <a:latin typeface="Helvetica Neue"/>
              </a:rPr>
              <a:t>Found on imgfave.tumblr.com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84259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9" y="595312"/>
            <a:ext cx="3854747" cy="57906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/>
          <p:cNvSpPr/>
          <p:nvPr/>
        </p:nvSpPr>
        <p:spPr>
          <a:xfrm>
            <a:off x="5743793" y="1792674"/>
            <a:ext cx="52376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800" dirty="0" smtClean="0">
                <a:solidFill>
                  <a:srgbClr val="00B0F0"/>
                </a:solidFill>
              </a:rPr>
              <a:t>Describe what might have happened .</a:t>
            </a:r>
            <a:endParaRPr lang="en-AU" sz="4800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53816" y="6540843"/>
            <a:ext cx="15552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Steph Westwood 2014</a:t>
            </a:r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3186708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6" y="676015"/>
            <a:ext cx="4502131" cy="54941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/>
          <p:cNvSpPr/>
          <p:nvPr/>
        </p:nvSpPr>
        <p:spPr>
          <a:xfrm>
            <a:off x="5280454" y="1056632"/>
            <a:ext cx="674678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800" dirty="0" smtClean="0">
                <a:solidFill>
                  <a:schemeClr val="accent6">
                    <a:lumMod val="75000"/>
                  </a:schemeClr>
                </a:solidFill>
              </a:rPr>
              <a:t>Be this giraffe. </a:t>
            </a:r>
          </a:p>
          <a:p>
            <a:endParaRPr lang="en-AU" sz="48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AU" sz="4400" dirty="0" smtClean="0"/>
              <a:t>Tell </a:t>
            </a:r>
            <a:r>
              <a:rPr lang="en-AU" sz="4400" dirty="0"/>
              <a:t>the story about what was happening when this picture was </a:t>
            </a:r>
            <a:r>
              <a:rPr lang="en-AU" sz="4400" dirty="0" smtClean="0"/>
              <a:t>taken.</a:t>
            </a:r>
            <a:endParaRPr lang="en-AU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10453816" y="6540843"/>
            <a:ext cx="15552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Steph Westwood 2014</a:t>
            </a:r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1229869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17" y="759125"/>
            <a:ext cx="7663333" cy="51311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/>
          <p:cNvSpPr/>
          <p:nvPr/>
        </p:nvSpPr>
        <p:spPr>
          <a:xfrm>
            <a:off x="8393502" y="1056632"/>
            <a:ext cx="3633741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U" sz="4800" dirty="0" smtClean="0">
              <a:solidFill>
                <a:srgbClr val="669900"/>
              </a:solidFill>
            </a:endParaRPr>
          </a:p>
          <a:p>
            <a:r>
              <a:rPr lang="en-AU" sz="4400" dirty="0">
                <a:solidFill>
                  <a:srgbClr val="669900"/>
                </a:solidFill>
              </a:rPr>
              <a:t>What is a day of school like for a </a:t>
            </a:r>
            <a:r>
              <a:rPr lang="en-AU" sz="4400" dirty="0" smtClean="0">
                <a:solidFill>
                  <a:srgbClr val="669900"/>
                </a:solidFill>
              </a:rPr>
              <a:t>penguin? </a:t>
            </a:r>
            <a:endParaRPr lang="en-AU" sz="4400" dirty="0">
              <a:solidFill>
                <a:srgbClr val="6699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53816" y="6540843"/>
            <a:ext cx="15552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Steph Westwood 2014</a:t>
            </a:r>
            <a:endParaRPr lang="en-AU" sz="1000" dirty="0"/>
          </a:p>
        </p:txBody>
      </p:sp>
      <p:sp>
        <p:nvSpPr>
          <p:cNvPr id="3" name="Rectangle 2"/>
          <p:cNvSpPr/>
          <p:nvPr/>
        </p:nvSpPr>
        <p:spPr>
          <a:xfrm>
            <a:off x="364920" y="6171511"/>
            <a:ext cx="25394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000" dirty="0"/>
              <a:t>Found on retina.smithsonianmag.com</a:t>
            </a:r>
          </a:p>
        </p:txBody>
      </p:sp>
    </p:spTree>
    <p:extLst>
      <p:ext uri="{BB962C8B-B14F-4D97-AF65-F5344CB8AC3E}">
        <p14:creationId xmlns:p14="http://schemas.microsoft.com/office/powerpoint/2010/main" val="2280282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48" y="451727"/>
            <a:ext cx="3974746" cy="58793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/>
          <p:cNvSpPr/>
          <p:nvPr/>
        </p:nvSpPr>
        <p:spPr>
          <a:xfrm>
            <a:off x="5280454" y="1056632"/>
            <a:ext cx="674678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U" sz="4800" dirty="0" smtClean="0">
              <a:solidFill>
                <a:srgbClr val="669900"/>
              </a:solidFill>
            </a:endParaRPr>
          </a:p>
          <a:p>
            <a:r>
              <a:rPr lang="en-AU" sz="4400" dirty="0" smtClean="0">
                <a:solidFill>
                  <a:srgbClr val="669900"/>
                </a:solidFill>
              </a:rPr>
              <a:t>Write a caption for this picture.</a:t>
            </a:r>
          </a:p>
          <a:p>
            <a:endParaRPr lang="en-AU" sz="4400" dirty="0">
              <a:solidFill>
                <a:srgbClr val="669900"/>
              </a:solidFill>
            </a:endParaRPr>
          </a:p>
          <a:p>
            <a:r>
              <a:rPr lang="en-AU" sz="4400" dirty="0" smtClean="0"/>
              <a:t>What is he thinking?</a:t>
            </a:r>
            <a:endParaRPr lang="en-AU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10453816" y="6540843"/>
            <a:ext cx="15552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Steph Westwood 2014</a:t>
            </a:r>
            <a:endParaRPr lang="en-AU" sz="1000" dirty="0"/>
          </a:p>
        </p:txBody>
      </p:sp>
      <p:sp>
        <p:nvSpPr>
          <p:cNvPr id="3" name="Rectangle 2"/>
          <p:cNvSpPr/>
          <p:nvPr/>
        </p:nvSpPr>
        <p:spPr>
          <a:xfrm>
            <a:off x="492797" y="6487917"/>
            <a:ext cx="23278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000" dirty="0"/>
              <a:t>Found on verycoolphotoblog.com</a:t>
            </a:r>
          </a:p>
        </p:txBody>
      </p:sp>
    </p:spTree>
    <p:extLst>
      <p:ext uri="{BB962C8B-B14F-4D97-AF65-F5344CB8AC3E}">
        <p14:creationId xmlns:p14="http://schemas.microsoft.com/office/powerpoint/2010/main" val="1228703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6" y="510922"/>
            <a:ext cx="7340191" cy="55189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/>
          <p:cNvSpPr/>
          <p:nvPr/>
        </p:nvSpPr>
        <p:spPr>
          <a:xfrm>
            <a:off x="8238227" y="1091138"/>
            <a:ext cx="423759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U" sz="4800" dirty="0" smtClean="0">
              <a:solidFill>
                <a:srgbClr val="669900"/>
              </a:solidFill>
            </a:endParaRPr>
          </a:p>
          <a:p>
            <a:r>
              <a:rPr lang="en-AU" sz="4400" dirty="0" smtClean="0">
                <a:solidFill>
                  <a:srgbClr val="669900"/>
                </a:solidFill>
              </a:rPr>
              <a:t>Tell this story</a:t>
            </a:r>
          </a:p>
          <a:p>
            <a:endParaRPr lang="en-AU" sz="4400" dirty="0">
              <a:solidFill>
                <a:srgbClr val="669900"/>
              </a:solidFill>
            </a:endParaRPr>
          </a:p>
          <a:p>
            <a:r>
              <a:rPr lang="en-AU" sz="4400" dirty="0" smtClean="0"/>
              <a:t>What is he thinking?</a:t>
            </a:r>
            <a:endParaRPr lang="en-AU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10453816" y="6540843"/>
            <a:ext cx="15552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Steph Westwood 2014</a:t>
            </a:r>
            <a:endParaRPr lang="en-AU" sz="1000" dirty="0"/>
          </a:p>
        </p:txBody>
      </p:sp>
      <p:sp>
        <p:nvSpPr>
          <p:cNvPr id="3" name="Rectangle 2"/>
          <p:cNvSpPr/>
          <p:nvPr/>
        </p:nvSpPr>
        <p:spPr>
          <a:xfrm>
            <a:off x="492797" y="6487917"/>
            <a:ext cx="24753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000" dirty="0"/>
              <a:t>Found on writingprompts.tumblr.com</a:t>
            </a:r>
          </a:p>
        </p:txBody>
      </p:sp>
    </p:spTree>
    <p:extLst>
      <p:ext uri="{BB962C8B-B14F-4D97-AF65-F5344CB8AC3E}">
        <p14:creationId xmlns:p14="http://schemas.microsoft.com/office/powerpoint/2010/main" val="2919895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5" y="504610"/>
            <a:ext cx="5796301" cy="59049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6787662" y="1580093"/>
            <a:ext cx="50745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is this Giraffe doing? Why</a:t>
            </a:r>
            <a:r>
              <a:rPr lang="en-AU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? </a:t>
            </a:r>
          </a:p>
          <a:p>
            <a:r>
              <a:rPr lang="en-AU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Where do you think he is?</a:t>
            </a:r>
            <a:endParaRPr lang="en-AU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53816" y="6540843"/>
            <a:ext cx="15552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Steph Westwood 2014</a:t>
            </a:r>
            <a:endParaRPr lang="en-AU" sz="1000" dirty="0"/>
          </a:p>
        </p:txBody>
      </p:sp>
      <p:sp>
        <p:nvSpPr>
          <p:cNvPr id="2" name="Rectangle 1"/>
          <p:cNvSpPr/>
          <p:nvPr/>
        </p:nvSpPr>
        <p:spPr>
          <a:xfrm>
            <a:off x="6787662" y="6224926"/>
            <a:ext cx="20185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000" dirty="0"/>
              <a:t>Found on images.piccsy.com</a:t>
            </a:r>
          </a:p>
        </p:txBody>
      </p:sp>
    </p:spTree>
    <p:extLst>
      <p:ext uri="{BB962C8B-B14F-4D97-AF65-F5344CB8AC3E}">
        <p14:creationId xmlns:p14="http://schemas.microsoft.com/office/powerpoint/2010/main" val="235530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64" y="346633"/>
            <a:ext cx="4645657" cy="619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6779741" y="434159"/>
            <a:ext cx="5229309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You have just discovered this old house.</a:t>
            </a:r>
          </a:p>
          <a:p>
            <a:endParaRPr lang="en-AU" dirty="0" smtClean="0"/>
          </a:p>
          <a:p>
            <a:r>
              <a:rPr lang="en-AU" sz="2800" dirty="0" smtClean="0"/>
              <a:t>* Explain why your parents should allow you to play here</a:t>
            </a:r>
          </a:p>
          <a:p>
            <a:endParaRPr lang="en-AU" sz="3200" dirty="0" smtClean="0"/>
          </a:p>
          <a:p>
            <a:r>
              <a:rPr lang="en-AU" sz="3200" dirty="0" smtClean="0"/>
              <a:t>or</a:t>
            </a:r>
            <a:endParaRPr lang="en-AU" sz="3200" dirty="0"/>
          </a:p>
          <a:p>
            <a:endParaRPr lang="en-AU" sz="3200" dirty="0" smtClean="0"/>
          </a:p>
          <a:p>
            <a:r>
              <a:rPr lang="en-AU" sz="2800" dirty="0" smtClean="0"/>
              <a:t>* </a:t>
            </a:r>
            <a:r>
              <a:rPr lang="en-AU" sz="2800" dirty="0"/>
              <a:t> Invent a mythical </a:t>
            </a:r>
            <a:r>
              <a:rPr lang="en-AU" sz="2800" dirty="0" smtClean="0"/>
              <a:t>creature who lives </a:t>
            </a:r>
            <a:r>
              <a:rPr lang="en-AU" sz="2800" dirty="0"/>
              <a:t>in this house.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53816" y="6540843"/>
            <a:ext cx="15552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Steph Westwood 2014</a:t>
            </a:r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257645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78" y="577076"/>
            <a:ext cx="7562598" cy="56770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8190821" y="1120541"/>
            <a:ext cx="414363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Write a description about spending your holidays here. </a:t>
            </a:r>
          </a:p>
        </p:txBody>
      </p:sp>
      <p:sp>
        <p:nvSpPr>
          <p:cNvPr id="2" name="Rectangle 1"/>
          <p:cNvSpPr/>
          <p:nvPr/>
        </p:nvSpPr>
        <p:spPr>
          <a:xfrm>
            <a:off x="8190821" y="4860287"/>
            <a:ext cx="3618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smtClean="0"/>
              <a:t>(include your 5 senses)</a:t>
            </a:r>
          </a:p>
          <a:p>
            <a:endParaRPr lang="en-AU" dirty="0"/>
          </a:p>
          <a:p>
            <a:r>
              <a:rPr lang="en-AU" dirty="0" smtClean="0"/>
              <a:t>What can you hear, see, taste smell, touch?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10453816" y="6540843"/>
            <a:ext cx="15552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Steph Westwood 2014</a:t>
            </a:r>
            <a:endParaRPr lang="en-AU" sz="1000" dirty="0"/>
          </a:p>
        </p:txBody>
      </p:sp>
      <p:sp>
        <p:nvSpPr>
          <p:cNvPr id="3" name="Rectangle 2"/>
          <p:cNvSpPr/>
          <p:nvPr/>
        </p:nvSpPr>
        <p:spPr>
          <a:xfrm>
            <a:off x="137154" y="6540842"/>
            <a:ext cx="24753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000" dirty="0"/>
              <a:t>Found on writingprompts.tumblr.com</a:t>
            </a:r>
          </a:p>
        </p:txBody>
      </p:sp>
    </p:spTree>
    <p:extLst>
      <p:ext uri="{BB962C8B-B14F-4D97-AF65-F5344CB8AC3E}">
        <p14:creationId xmlns:p14="http://schemas.microsoft.com/office/powerpoint/2010/main" val="221716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27092" y="559824"/>
            <a:ext cx="41436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happened here?</a:t>
            </a:r>
          </a:p>
          <a:p>
            <a:endParaRPr lang="en-AU" sz="4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AU" dirty="0" smtClean="0"/>
              <a:t>Watch the video and retell the story of </a:t>
            </a:r>
            <a:r>
              <a:rPr lang="en-AU" dirty="0"/>
              <a:t>Bigger than </a:t>
            </a:r>
            <a:r>
              <a:rPr lang="en-AU" dirty="0" smtClean="0"/>
              <a:t>Alexander.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53816" y="6540843"/>
            <a:ext cx="15552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Steph Westwood 2014</a:t>
            </a:r>
            <a:endParaRPr lang="en-AU" sz="1000" dirty="0"/>
          </a:p>
        </p:txBody>
      </p:sp>
      <p:pic>
        <p:nvPicPr>
          <p:cNvPr id="2" name="3UU30-0J-I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2566" y="709523"/>
            <a:ext cx="7188679" cy="519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9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25631" y="1159632"/>
            <a:ext cx="41436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dirty="0" smtClean="0"/>
              <a:t>What are </a:t>
            </a:r>
            <a:r>
              <a:rPr lang="en-AU" sz="4000" dirty="0" smtClean="0">
                <a:solidFill>
                  <a:schemeClr val="accent3">
                    <a:lumMod val="75000"/>
                  </a:schemeClr>
                </a:solidFill>
              </a:rPr>
              <a:t>three things</a:t>
            </a:r>
            <a:r>
              <a:rPr lang="en-AU" sz="4000" dirty="0" smtClean="0"/>
              <a:t> that the fish might be telling the golden retriever?</a:t>
            </a:r>
            <a:endParaRPr lang="en-AU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40" y="409993"/>
            <a:ext cx="3899702" cy="60506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0453816" y="6540843"/>
            <a:ext cx="15552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Steph Westwood 2014</a:t>
            </a:r>
            <a:endParaRPr lang="en-AU" sz="1000" dirty="0"/>
          </a:p>
        </p:txBody>
      </p:sp>
      <p:sp>
        <p:nvSpPr>
          <p:cNvPr id="3" name="Rectangle 2"/>
          <p:cNvSpPr/>
          <p:nvPr/>
        </p:nvSpPr>
        <p:spPr>
          <a:xfrm>
            <a:off x="5207189" y="6356177"/>
            <a:ext cx="23936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000" dirty="0"/>
              <a:t>Found on kids-and-pets.tumblr.com</a:t>
            </a:r>
          </a:p>
        </p:txBody>
      </p:sp>
    </p:spTree>
    <p:extLst>
      <p:ext uri="{BB962C8B-B14F-4D97-AF65-F5344CB8AC3E}">
        <p14:creationId xmlns:p14="http://schemas.microsoft.com/office/powerpoint/2010/main" val="212070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76086" y="1342419"/>
            <a:ext cx="51074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dirty="0" smtClean="0">
                <a:solidFill>
                  <a:srgbClr val="92D050"/>
                </a:solidFill>
              </a:rPr>
              <a:t>Imagine my surprise when I looked out the plane window and saw this!</a:t>
            </a:r>
            <a:endParaRPr lang="en-AU" dirty="0" smtClean="0">
              <a:solidFill>
                <a:srgbClr val="92D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62" y="377033"/>
            <a:ext cx="4739872" cy="61039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10453816" y="6540843"/>
            <a:ext cx="15552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Steph Westwood 2014</a:t>
            </a:r>
            <a:endParaRPr lang="en-AU" sz="1000" dirty="0"/>
          </a:p>
        </p:txBody>
      </p:sp>
      <p:sp>
        <p:nvSpPr>
          <p:cNvPr id="6" name="Rectangle 5"/>
          <p:cNvSpPr/>
          <p:nvPr/>
        </p:nvSpPr>
        <p:spPr>
          <a:xfrm>
            <a:off x="6666509" y="5178299"/>
            <a:ext cx="51074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 smtClean="0"/>
              <a:t>Write about who might live there.</a:t>
            </a:r>
          </a:p>
        </p:txBody>
      </p:sp>
      <p:sp>
        <p:nvSpPr>
          <p:cNvPr id="7" name="Rectangle 6"/>
          <p:cNvSpPr/>
          <p:nvPr/>
        </p:nvSpPr>
        <p:spPr>
          <a:xfrm>
            <a:off x="5301282" y="629630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1000" dirty="0"/>
              <a:t>Found on fantasyflights.tumblr.com</a:t>
            </a:r>
          </a:p>
        </p:txBody>
      </p:sp>
    </p:spTree>
    <p:extLst>
      <p:ext uri="{BB962C8B-B14F-4D97-AF65-F5344CB8AC3E}">
        <p14:creationId xmlns:p14="http://schemas.microsoft.com/office/powerpoint/2010/main" val="97648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4" y="1850658"/>
            <a:ext cx="5928852" cy="3980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2206597" y="625254"/>
            <a:ext cx="86233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8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Ooops</a:t>
            </a:r>
            <a:r>
              <a:rPr lang="en-AU" sz="4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……..caught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53816" y="6540843"/>
            <a:ext cx="15552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Steph Westwood 2014</a:t>
            </a:r>
            <a:endParaRPr lang="en-AU" sz="1000" dirty="0"/>
          </a:p>
        </p:txBody>
      </p:sp>
      <p:sp>
        <p:nvSpPr>
          <p:cNvPr id="7" name="Rectangle 6"/>
          <p:cNvSpPr/>
          <p:nvPr/>
        </p:nvSpPr>
        <p:spPr>
          <a:xfrm>
            <a:off x="6916305" y="2960600"/>
            <a:ext cx="49115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dirty="0" smtClean="0"/>
              <a:t>Write a short story to explain why the mouse is where he is.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4071537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47" y="572192"/>
            <a:ext cx="4424097" cy="59073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5486400" y="572192"/>
            <a:ext cx="6522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800" dirty="0" smtClean="0">
                <a:solidFill>
                  <a:srgbClr val="669900"/>
                </a:solidFill>
              </a:rPr>
              <a:t>You Cant See Me </a:t>
            </a:r>
            <a:r>
              <a:rPr lang="en-AU" sz="4800" dirty="0" smtClean="0">
                <a:solidFill>
                  <a:srgbClr val="669900"/>
                </a:solidFill>
                <a:sym typeface="Wingdings" panose="05000000000000000000" pitchFamily="2" charset="2"/>
              </a:rPr>
              <a:t></a:t>
            </a:r>
            <a:endParaRPr lang="en-AU" sz="4800" dirty="0" smtClean="0">
              <a:solidFill>
                <a:srgbClr val="6699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5945" y="1696613"/>
            <a:ext cx="544355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dirty="0" smtClean="0"/>
              <a:t>I </a:t>
            </a:r>
            <a:r>
              <a:rPr lang="en-AU" sz="4000" dirty="0"/>
              <a:t>have my blue collar on that makes me invisible</a:t>
            </a:r>
            <a:r>
              <a:rPr lang="en-AU" sz="4000" dirty="0" smtClean="0"/>
              <a:t>. </a:t>
            </a:r>
          </a:p>
          <a:p>
            <a:endParaRPr lang="en-AU" sz="4000" dirty="0" smtClean="0"/>
          </a:p>
          <a:p>
            <a:r>
              <a:rPr lang="en-AU" sz="4000" dirty="0" smtClean="0"/>
              <a:t>What would you do if you had this magic collar?</a:t>
            </a:r>
            <a:endParaRPr lang="en-A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0453816" y="6540843"/>
            <a:ext cx="15552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Steph Westwood 2014</a:t>
            </a:r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6539173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TC103457485[[fn=Mesh]]</Template>
  <TotalTime>147</TotalTime>
  <Words>384</Words>
  <Application>Microsoft Office PowerPoint</Application>
  <PresentationFormat>Custom</PresentationFormat>
  <Paragraphs>80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Mesh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 westwood</dc:creator>
  <cp:lastModifiedBy>Karen</cp:lastModifiedBy>
  <cp:revision>21</cp:revision>
  <dcterms:created xsi:type="dcterms:W3CDTF">2014-04-20T05:37:59Z</dcterms:created>
  <dcterms:modified xsi:type="dcterms:W3CDTF">2015-05-30T14:06:07Z</dcterms:modified>
</cp:coreProperties>
</file>