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7"/>
  </p:notesMasterIdLst>
  <p:sldIdLst>
    <p:sldId id="256" r:id="rId2"/>
    <p:sldId id="272" r:id="rId3"/>
    <p:sldId id="260" r:id="rId4"/>
    <p:sldId id="273" r:id="rId5"/>
    <p:sldId id="274" r:id="rId6"/>
    <p:sldId id="275" r:id="rId7"/>
    <p:sldId id="292" r:id="rId8"/>
    <p:sldId id="276" r:id="rId9"/>
    <p:sldId id="277" r:id="rId10"/>
    <p:sldId id="293" r:id="rId11"/>
    <p:sldId id="291" r:id="rId12"/>
    <p:sldId id="280" r:id="rId13"/>
    <p:sldId id="295" r:id="rId14"/>
    <p:sldId id="296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CC"/>
    <a:srgbClr val="33CCFF"/>
    <a:srgbClr val="008000"/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424" autoAdjust="0"/>
  </p:normalViewPr>
  <p:slideViewPr>
    <p:cSldViewPr snapToGrid="0">
      <p:cViewPr>
        <p:scale>
          <a:sx n="70" d="100"/>
          <a:sy n="70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B34E5-B41F-4F10-87F0-8A2A1CBE2E63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DD530-7709-4431-AA44-C54B37FD5F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379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Remember to:</a:t>
            </a:r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•plan your story before you start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•write in sentences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•pay attention to the words you choose, your spelling and punctuation, and paragraphs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•check and edit your writing when you have finished.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530-7709-4431-AA44-C54B37FD5FC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022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Remind students to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*Write neatly.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Include everything needed. Don’t leave out any steps.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descriptive words.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*Pay attention to spelling and punctuation.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WOW words and interesting connectors.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Check and edit their work so that it is clear to the reader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530-7709-4431-AA44-C54B37FD5FC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5877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Remind students to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*Write neatly.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Include everything needed. Don’t leave out any steps.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descriptive words.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*Pay attention to spelling and punctuation.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WOW words and interesting connectors.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Check and edit their work so that it is clear to the reader </a:t>
            </a: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530-7709-4431-AA44-C54B37FD5FC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1826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Remind students to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*Write neatly.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Include everything needed. Don’t leave out any steps.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descriptive words.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*Pay attention to spelling and punctuation.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WOW words and interesting connectors.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Check and edit their work so that it is clear to the reader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530-7709-4431-AA44-C54B37FD5FC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54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Remind students to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*Write neatly.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Include everything needed. Don’t leave out any steps.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descriptive words.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*Pay attention to spelling and punctuation.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WOW words and interesting connectors.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Check and edit their work so that it is clear to the reader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530-7709-4431-AA44-C54B37FD5FC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083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Remind students to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*Write neatly.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Include everything needed. Don’t leave out any steps.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descriptive words.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*Pay attention to spelling and punctuation.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WOW words and interesting connectors.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Check and edit their work so that it is clear to the reader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530-7709-4431-AA44-C54B37FD5FC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888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Remind students to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*Write neatly.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Include everything needed. Don’t leave out any steps.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descriptive words.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*Pay attention to spelling and punctuation.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WOW words and interesting connectors.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Check and edit their work so that it is clear to the reader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530-7709-4431-AA44-C54B37FD5FC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809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Remind students to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*Write neatly.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Include everything needed. Don’t leave out any steps.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descriptive words.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*Pay attention to spelling and punctuation.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WOW words and interesting connectors.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Check and edit their work so that it is clear to the reader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530-7709-4431-AA44-C54B37FD5FC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674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Remind students to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*Write neatly.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Include everything needed. Don’t leave out any steps.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descriptive words.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*Pay attention to spelling and punctuation.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WOW words and interesting connectors.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Check and edit their work so that it is clear to the reader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530-7709-4431-AA44-C54B37FD5FC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1101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Remind students to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*Write neatly.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Include everything needed. Don’t leave out any steps.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descriptive words.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*Pay attention to spelling and punctuation.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WOW words and interesting connectors.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Check and edit their work so that it is clear to the reader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530-7709-4431-AA44-C54B37FD5FC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62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Remind students to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*Write neatly.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Include everything needed. Don’t leave out any steps.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descriptive words.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*Pay attention to spelling and punctuation.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WOW words and interesting connectors.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Check and edit their work so that it is clear to the reader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530-7709-4431-AA44-C54B37FD5FC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018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Remind students to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*Write neatly.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Include everything needed. Don’t leave out any steps.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descriptive words.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*Pay attention to spelling and punctuation.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WOW words and interesting connectors.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Check and edit their work so that it is clear to the reader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530-7709-4431-AA44-C54B37FD5FC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38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Remind students to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*Write neatly.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Include everything needed. Don’t leave out any steps.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descriptive words.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*Pay attention to spelling and punctuation.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WOW words and interesting connectors.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Check and edit their work so that it is clear to the reader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530-7709-4431-AA44-C54B37FD5FC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258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Remind students to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*Write neatly.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Include everything needed. Don’t leave out any steps.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descriptive words.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*Pay attention to spelling and punctuation.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WOW words and interesting connectors.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Check and edit their work so that it is clear to the reader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530-7709-4431-AA44-C54B37FD5FC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0853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Remind students to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*Write neatly.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Include everything needed. Don’t leave out any steps.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descriptive words.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*Pay attention to spelling and punctuation.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*Use WOW words and interesting connectors. 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Check and edit their work so that it is clear to the reader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530-7709-4431-AA44-C54B37FD5FC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43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4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78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485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454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47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598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2354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8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69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05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8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55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70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56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784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13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5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3370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9Y_naTHPsY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dbellman/random-thing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reathlessmelodyart.deviantart.com/favourites/?offset=240#/art/Bonded-2331649?q=favby:breathlessmelodyart/44340949&amp;qo=241&amp;_sid=b20eb6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enceable.deviantart.com/art/Aphelion-20997987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erli.buzznet.com/photos/favoritethingsmagick/?id=6860699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reathlessmelodyart.deviantart.com/favourites/?offset=240#/art/Bonded-2331649?q=favby:breathlessmelodyart/44340949&amp;qo=241&amp;_sid=b20eb6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s3.photobucket.com/user/bonnie55/media/Fairies%20and%20Fantasy/befriendingdragon.jpg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nkworks.com/nameg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gnitelight.tumblr.com/post/4064508563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mrspowell.wikispaces.com/Fantasy+Writing+Promp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eway.com/humor/20-coolest-and-funny-roller-coaster-faces/attachment/pic-1-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hyperlink" Target="http://giphy.com/gifs/dragon-clouds-noah-spidermen-pDPmnPCKd7I1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imgres?imgurl=http://wallpoper.com/images/00/28/07/85/dragons-fantasy_00280785.jpg&amp;imgrefurl=http://wallpoper.com/wallpaper/dragons-fantasy-280785&amp;h=1200&amp;w=1920&amp;tbnid=_9y8UVAF307NxM:&amp;zoom=1&amp;docid=R5oOoM65zghIiM&amp;ei=fncXVZHoOqbUmgXW24HgBQ&amp;tbm=isch&amp;ved=0CBAQMygIMAg4Z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handroid.com/2014/06/21/android-wallpaper-dinosau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harpie91.deviantart.com/art/Jeremy-and-Tiamat-35104433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teabout.com/members/hans3595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writeathome.com/index.php/2012/09/the-best-unusual-p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0575" y="99480"/>
            <a:ext cx="52394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Writing Prompts</a:t>
            </a:r>
          </a:p>
          <a:p>
            <a:pPr algn="ctr"/>
            <a:r>
              <a:rPr lang="en-A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2015</a:t>
            </a:r>
            <a:endParaRPr lang="en-AU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16" y="2361961"/>
            <a:ext cx="2670180" cy="3992795"/>
          </a:xfrm>
          <a:prstGeom prst="rect">
            <a:avLst/>
          </a:prstGeom>
          <a:ln w="228600" cap="sq" cmpd="thickThin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45" y="3780150"/>
            <a:ext cx="3998528" cy="2499079"/>
          </a:xfrm>
          <a:prstGeom prst="rect">
            <a:avLst/>
          </a:prstGeom>
          <a:ln w="228600" cap="sq" cmpd="thickThin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37" y="3873910"/>
            <a:ext cx="3456664" cy="2495417"/>
          </a:xfrm>
          <a:prstGeom prst="rect">
            <a:avLst/>
          </a:prstGeom>
          <a:ln w="228600" cap="sq" cmpd="thickThin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8" y="1300560"/>
            <a:ext cx="2690765" cy="1786769"/>
          </a:xfrm>
          <a:prstGeom prst="rect">
            <a:avLst/>
          </a:prstGeom>
          <a:ln w="228600" cap="sq" cmpd="thickThin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45" y="1205355"/>
            <a:ext cx="4068851" cy="1881974"/>
          </a:xfrm>
          <a:prstGeom prst="rect">
            <a:avLst/>
          </a:prstGeom>
          <a:ln w="228600" cap="sq" cmpd="thickThin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828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2015</a:t>
            </a:r>
            <a:endParaRPr lang="en-AU" sz="1000" dirty="0"/>
          </a:p>
        </p:txBody>
      </p:sp>
      <p:sp>
        <p:nvSpPr>
          <p:cNvPr id="2" name="Rectangle 1"/>
          <p:cNvSpPr/>
          <p:nvPr/>
        </p:nvSpPr>
        <p:spPr>
          <a:xfrm>
            <a:off x="9221820" y="3739016"/>
            <a:ext cx="262185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Remember to:</a:t>
            </a:r>
            <a:endParaRPr lang="en-A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•plan your story before you start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•write in sentences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•pay attention to the words you choose, your </a:t>
            </a:r>
            <a:r>
              <a:rPr lang="en-A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spelling, </a:t>
            </a:r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punctuation, and paragraphs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•check and edit your writing when you have finished.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21820" y="937720"/>
            <a:ext cx="2970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rgbClr val="33CCFF"/>
                </a:solidFill>
              </a:rPr>
              <a:t>Write about what you see.</a:t>
            </a:r>
            <a:endParaRPr lang="en-AU" sz="3600" dirty="0">
              <a:solidFill>
                <a:srgbClr val="33CCFF"/>
              </a:solidFill>
            </a:endParaRPr>
          </a:p>
        </p:txBody>
      </p:sp>
      <p:pic>
        <p:nvPicPr>
          <p:cNvPr id="10" name="N9Y_naTHPs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6191" y="937720"/>
            <a:ext cx="8142523" cy="458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2015</a:t>
            </a:r>
            <a:endParaRPr lang="en-AU" sz="1000" dirty="0"/>
          </a:p>
        </p:txBody>
      </p:sp>
      <p:sp>
        <p:nvSpPr>
          <p:cNvPr id="3" name="Rectangle 2"/>
          <p:cNvSpPr/>
          <p:nvPr/>
        </p:nvSpPr>
        <p:spPr>
          <a:xfrm>
            <a:off x="322912" y="6417732"/>
            <a:ext cx="39244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AU" sz="1000" b="1" dirty="0"/>
              <a:t>Found </a:t>
            </a:r>
            <a:r>
              <a:rPr lang="en-AU" sz="1000" b="1" dirty="0">
                <a:hlinkClick r:id="rId3"/>
              </a:rPr>
              <a:t>https://www.pinterest.com/dbellman/random-things</a:t>
            </a:r>
            <a:r>
              <a:rPr lang="en-AU" sz="1000" b="1" dirty="0"/>
              <a:t>/</a:t>
            </a:r>
            <a:endParaRPr lang="en-AU" sz="1000" dirty="0"/>
          </a:p>
        </p:txBody>
      </p:sp>
      <p:sp>
        <p:nvSpPr>
          <p:cNvPr id="2" name="Rectangle 1"/>
          <p:cNvSpPr/>
          <p:nvPr/>
        </p:nvSpPr>
        <p:spPr>
          <a:xfrm>
            <a:off x="3497891" y="4971540"/>
            <a:ext cx="81266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Remember to:</a:t>
            </a:r>
            <a:endParaRPr lang="en-A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•plan your story before you start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•write in sentences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•pay attention to the words you choose, your </a:t>
            </a:r>
            <a:r>
              <a:rPr lang="en-A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spelling, </a:t>
            </a:r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punctuation, and paragraphs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•check and edit your writing when you have finished.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6" y="408729"/>
            <a:ext cx="2546003" cy="5455722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618513" y="768315"/>
            <a:ext cx="80060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 </a:t>
            </a:r>
            <a:r>
              <a:rPr lang="en-AU" sz="4000" dirty="0">
                <a:solidFill>
                  <a:srgbClr val="FFFFCC"/>
                </a:solidFill>
              </a:rPr>
              <a:t>Write a story about the day the dragon saves the princess from the horrible knight!</a:t>
            </a:r>
          </a:p>
        </p:txBody>
      </p:sp>
    </p:spTree>
    <p:extLst>
      <p:ext uri="{BB962C8B-B14F-4D97-AF65-F5344CB8AC3E}">
        <p14:creationId xmlns:p14="http://schemas.microsoft.com/office/powerpoint/2010/main" val="142026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2015</a:t>
            </a:r>
            <a:endParaRPr lang="en-AU" sz="1000" dirty="0"/>
          </a:p>
        </p:txBody>
      </p:sp>
      <p:sp>
        <p:nvSpPr>
          <p:cNvPr id="3" name="Rectangle 2"/>
          <p:cNvSpPr/>
          <p:nvPr/>
        </p:nvSpPr>
        <p:spPr>
          <a:xfrm>
            <a:off x="322912" y="6417732"/>
            <a:ext cx="31021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AU" sz="1000" b="1" dirty="0"/>
              <a:t>Found </a:t>
            </a:r>
            <a:r>
              <a:rPr lang="en-AU" sz="1000" b="1" dirty="0" smtClean="0"/>
              <a:t>on </a:t>
            </a:r>
            <a:r>
              <a:rPr lang="en-AU" sz="1000" b="1" dirty="0" smtClean="0">
                <a:solidFill>
                  <a:srgbClr val="444444"/>
                </a:solidFill>
                <a:latin typeface="Helvetica Neue"/>
                <a:hlinkClick r:id="rId3"/>
              </a:rPr>
              <a:t> </a:t>
            </a:r>
            <a:r>
              <a:rPr lang="en-AU" sz="1000" b="1" dirty="0">
                <a:solidFill>
                  <a:srgbClr val="444444"/>
                </a:solidFill>
                <a:latin typeface="Helvetica Neue"/>
                <a:hlinkClick r:id="rId3"/>
              </a:rPr>
              <a:t>breathlessmelodyart.deviantart.com</a:t>
            </a:r>
            <a:endParaRPr lang="en-AU" sz="1000" dirty="0"/>
          </a:p>
        </p:txBody>
      </p:sp>
      <p:sp>
        <p:nvSpPr>
          <p:cNvPr id="2" name="Rectangle 1"/>
          <p:cNvSpPr/>
          <p:nvPr/>
        </p:nvSpPr>
        <p:spPr>
          <a:xfrm>
            <a:off x="8264446" y="4351858"/>
            <a:ext cx="37446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Remember to:</a:t>
            </a:r>
            <a:endParaRPr lang="en-A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•plan your story before you start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•write in sentences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•pay attention to the words you choose, your </a:t>
            </a:r>
            <a:r>
              <a:rPr lang="en-A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spelling, </a:t>
            </a:r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punctuation, and paragraphs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•check and edit your writing when you have finished.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1" y="696817"/>
            <a:ext cx="7250895" cy="5234531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8333272" y="361496"/>
            <a:ext cx="345765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Work with a Partner.</a:t>
            </a:r>
          </a:p>
          <a:p>
            <a:endParaRPr lang="en-AU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A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Tell 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this </a:t>
            </a:r>
            <a:r>
              <a:rPr lang="en-A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story, where one of you writes 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from the perspective of the </a:t>
            </a:r>
            <a:r>
              <a:rPr lang="en-A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boy and the other from the perspective of 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</a:t>
            </a:r>
            <a:r>
              <a:rPr lang="en-A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dragon..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2015</a:t>
            </a:r>
            <a:endParaRPr lang="en-AU" sz="1000" dirty="0"/>
          </a:p>
        </p:txBody>
      </p:sp>
      <p:sp>
        <p:nvSpPr>
          <p:cNvPr id="3" name="Rectangle 2"/>
          <p:cNvSpPr/>
          <p:nvPr/>
        </p:nvSpPr>
        <p:spPr>
          <a:xfrm>
            <a:off x="322912" y="6417732"/>
            <a:ext cx="25266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AU" sz="1000" b="1" dirty="0" smtClean="0"/>
              <a:t>Found on </a:t>
            </a:r>
            <a:r>
              <a:rPr lang="en-AU" sz="1000" b="1" dirty="0" smtClean="0">
                <a:hlinkClick r:id="rId3"/>
              </a:rPr>
              <a:t>scenceable.deviantart.com</a:t>
            </a:r>
            <a:endParaRPr lang="en-AU" sz="1000" dirty="0"/>
          </a:p>
        </p:txBody>
      </p:sp>
      <p:sp>
        <p:nvSpPr>
          <p:cNvPr id="2" name="Rectangle 1"/>
          <p:cNvSpPr/>
          <p:nvPr/>
        </p:nvSpPr>
        <p:spPr>
          <a:xfrm>
            <a:off x="8264446" y="4351858"/>
            <a:ext cx="37446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Remember to:</a:t>
            </a:r>
            <a:endParaRPr lang="en-A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•plan your story before you start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•write in sentences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•pay attention to the words you choose, your </a:t>
            </a:r>
            <a:r>
              <a:rPr lang="en-A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spelling, </a:t>
            </a:r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punctuation, and paragraphs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•check and edit your writing when you have finished.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0" y="549333"/>
            <a:ext cx="7096297" cy="5234531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8116962" y="808656"/>
            <a:ext cx="34576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found this creature in the forest. Now what will happen?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2015</a:t>
            </a:r>
            <a:endParaRPr lang="en-AU" sz="1000" dirty="0"/>
          </a:p>
        </p:txBody>
      </p:sp>
      <p:sp>
        <p:nvSpPr>
          <p:cNvPr id="3" name="Rectangle 2"/>
          <p:cNvSpPr/>
          <p:nvPr/>
        </p:nvSpPr>
        <p:spPr>
          <a:xfrm>
            <a:off x="322912" y="6417732"/>
            <a:ext cx="19383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AU" sz="1000" b="1" dirty="0" smtClean="0"/>
              <a:t>Found on</a:t>
            </a:r>
            <a:r>
              <a:rPr lang="en-AU" sz="1000" b="1" dirty="0">
                <a:solidFill>
                  <a:srgbClr val="444444"/>
                </a:solidFill>
                <a:latin typeface="Helvetica Neue"/>
              </a:rPr>
              <a:t> </a:t>
            </a:r>
            <a:r>
              <a:rPr lang="en-AU" sz="1000" b="1" dirty="0" smtClean="0">
                <a:solidFill>
                  <a:srgbClr val="444444"/>
                </a:solidFill>
                <a:latin typeface="Helvetica Neue"/>
                <a:hlinkClick r:id="rId3"/>
              </a:rPr>
              <a:t> </a:t>
            </a:r>
            <a:r>
              <a:rPr lang="en-AU" sz="1000" b="1" dirty="0">
                <a:solidFill>
                  <a:srgbClr val="444444"/>
                </a:solidFill>
                <a:latin typeface="Helvetica Neue"/>
                <a:hlinkClick r:id="rId3"/>
              </a:rPr>
              <a:t>kerli.buzznet.com</a:t>
            </a:r>
            <a:r>
              <a:rPr lang="en-AU" sz="1000" b="1" dirty="0" smtClean="0"/>
              <a:t> </a:t>
            </a:r>
            <a:endParaRPr lang="en-AU" sz="1000" dirty="0"/>
          </a:p>
        </p:txBody>
      </p:sp>
      <p:sp>
        <p:nvSpPr>
          <p:cNvPr id="2" name="Rectangle 1"/>
          <p:cNvSpPr/>
          <p:nvPr/>
        </p:nvSpPr>
        <p:spPr>
          <a:xfrm>
            <a:off x="4522838" y="5032737"/>
            <a:ext cx="71519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Remember to:</a:t>
            </a:r>
            <a:endParaRPr lang="en-A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•plan your story before you start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•write in sentences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•pay attention to the words you choose, your </a:t>
            </a:r>
            <a:r>
              <a:rPr lang="en-A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spelling, </a:t>
            </a:r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punctuation, and paragraphs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•check and edit your writing when you have finished.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6" y="808656"/>
            <a:ext cx="3481897" cy="5234531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063613" y="558785"/>
            <a:ext cx="68629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One morning you wake up and you have started to turn into a dragon….. What do you do? How do you feel?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2015</a:t>
            </a:r>
            <a:endParaRPr lang="en-AU" sz="1000" dirty="0"/>
          </a:p>
        </p:txBody>
      </p:sp>
      <p:sp>
        <p:nvSpPr>
          <p:cNvPr id="3" name="Rectangle 2"/>
          <p:cNvSpPr/>
          <p:nvPr/>
        </p:nvSpPr>
        <p:spPr>
          <a:xfrm>
            <a:off x="322912" y="6417732"/>
            <a:ext cx="2153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AU" sz="1000" b="1" dirty="0"/>
              <a:t>Found </a:t>
            </a:r>
            <a:r>
              <a:rPr lang="en-AU" sz="1000" b="1" dirty="0" smtClean="0"/>
              <a:t>on </a:t>
            </a:r>
            <a:r>
              <a:rPr lang="en-AU" sz="1000" b="1" dirty="0" smtClean="0">
                <a:solidFill>
                  <a:srgbClr val="444444"/>
                </a:solidFill>
                <a:latin typeface="Helvetica Neue"/>
                <a:hlinkClick r:id="rId3"/>
              </a:rPr>
              <a:t> </a:t>
            </a:r>
            <a:r>
              <a:rPr lang="en-AU" sz="1000" b="1" dirty="0" smtClean="0">
                <a:solidFill>
                  <a:srgbClr val="444444"/>
                </a:solidFill>
                <a:latin typeface="Helvetica Neue"/>
                <a:hlinkClick r:id="rId4"/>
              </a:rPr>
              <a:t>s3.photobucket.com</a:t>
            </a:r>
            <a:endParaRPr lang="en-AU" sz="1000" dirty="0"/>
          </a:p>
        </p:txBody>
      </p:sp>
      <p:sp>
        <p:nvSpPr>
          <p:cNvPr id="2" name="Rectangle 1"/>
          <p:cNvSpPr/>
          <p:nvPr/>
        </p:nvSpPr>
        <p:spPr>
          <a:xfrm>
            <a:off x="8429240" y="4386407"/>
            <a:ext cx="28021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Remember to:</a:t>
            </a:r>
            <a:endParaRPr lang="en-A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•plan your story before you start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•write in sentences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•pay attention to the words you choose, your </a:t>
            </a:r>
            <a:r>
              <a:rPr lang="en-A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spelling, </a:t>
            </a:r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punctuation, and paragraphs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•check and edit your writing when you have finished.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07" y="331335"/>
            <a:ext cx="4542503" cy="6144117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7763000" y="519836"/>
            <a:ext cx="57366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Tell this story</a:t>
            </a:r>
          </a:p>
        </p:txBody>
      </p:sp>
    </p:spTree>
    <p:extLst>
      <p:ext uri="{BB962C8B-B14F-4D97-AF65-F5344CB8AC3E}">
        <p14:creationId xmlns:p14="http://schemas.microsoft.com/office/powerpoint/2010/main" val="94873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4000" y="283356"/>
            <a:ext cx="69722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You have stumbled upon a wand and an instruction manual. You can do pretty much anything with this magical device, but it is probably best to keep it semi-secret for the time being. Describe your first couple of weeks with this new found life </a:t>
            </a:r>
            <a:r>
              <a:rPr lang="en-A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hack.</a:t>
            </a:r>
          </a:p>
          <a:p>
            <a:endParaRPr lang="en-AU" sz="2800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AU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Use the </a:t>
            </a:r>
            <a:r>
              <a:rPr lang="en-AU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hlinkClick r:id="rId3"/>
              </a:rPr>
              <a:t>Fantasy Name Generator </a:t>
            </a:r>
            <a:r>
              <a:rPr lang="en-AU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to create at least two names that you </a:t>
            </a:r>
            <a:r>
              <a:rPr lang="en-A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like.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latin typeface="Century Gothic" panose="020B0502020202020204" pitchFamily="34" charset="0"/>
              </a:rPr>
              <a:t>Steph Westwood 2015</a:t>
            </a:r>
            <a:endParaRPr lang="en-AU" sz="10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2694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Century Gothic" panose="020B0502020202020204" pitchFamily="34" charset="0"/>
              </a:rPr>
              <a:t>Found on </a:t>
            </a:r>
            <a:r>
              <a:rPr lang="en-AU" sz="1200" dirty="0" smtClean="0">
                <a:solidFill>
                  <a:srgbClr val="444444"/>
                </a:solidFill>
                <a:latin typeface="Century Gothic" panose="020B0502020202020204" pitchFamily="34" charset="0"/>
                <a:hlinkClick r:id="rId4"/>
              </a:rPr>
              <a:t>Dragon Writing Prompts</a:t>
            </a:r>
            <a:endParaRPr lang="en-AU" sz="12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400" y="332145"/>
            <a:ext cx="4336649" cy="6006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45896" y="503973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Remember to:</a:t>
            </a:r>
            <a:endParaRPr lang="en-AU" sz="1400" dirty="0">
              <a:latin typeface="Century Gothic" panose="020B0502020202020204" pitchFamily="34" charset="0"/>
            </a:endParaRPr>
          </a:p>
          <a:p>
            <a:r>
              <a:rPr lang="en-AU" sz="1400" dirty="0">
                <a:latin typeface="Century Gothic" panose="020B0502020202020204" pitchFamily="34" charset="0"/>
              </a:rPr>
              <a:t>•plan your story before you start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•write in sentences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•pay attention to the words you choose, your spelling and punctuation, and paragraphs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•check and edit your writing when you have finished.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18400" y="6510065"/>
            <a:ext cx="2826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latin typeface="Century Gothic" panose="020B0502020202020204" pitchFamily="34" charset="0"/>
              </a:rPr>
              <a:t>Image found </a:t>
            </a:r>
            <a:r>
              <a:rPr lang="en-AU" sz="1200" b="1" dirty="0" smtClean="0">
                <a:latin typeface="Century Gothic" panose="020B0502020202020204" pitchFamily="34" charset="0"/>
                <a:hlinkClick r:id="rId6"/>
              </a:rPr>
              <a:t>ignitelight.tumblr.com</a:t>
            </a:r>
            <a:endParaRPr lang="en-A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0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2015</a:t>
            </a:r>
            <a:endParaRPr lang="en-AU" sz="1000" dirty="0"/>
          </a:p>
        </p:txBody>
      </p:sp>
      <p:sp>
        <p:nvSpPr>
          <p:cNvPr id="3" name="Rectangle 2"/>
          <p:cNvSpPr/>
          <p:nvPr/>
        </p:nvSpPr>
        <p:spPr>
          <a:xfrm>
            <a:off x="322912" y="6417732"/>
            <a:ext cx="11031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AU" sz="1000" dirty="0"/>
              <a:t>Found </a:t>
            </a:r>
            <a:r>
              <a:rPr lang="en-AU" sz="1000" dirty="0" smtClean="0"/>
              <a:t>on </a:t>
            </a:r>
            <a:r>
              <a:rPr lang="en-AU" sz="1000" b="1" dirty="0" smtClean="0">
                <a:hlinkClick r:id="rId3"/>
              </a:rPr>
              <a:t> </a:t>
            </a:r>
            <a:r>
              <a:rPr lang="en-AU" sz="1000" b="1" dirty="0" smtClean="0">
                <a:hlinkClick r:id="rId4"/>
              </a:rPr>
              <a:t>giffy</a:t>
            </a:r>
            <a:endParaRPr lang="en-AU" sz="1000" dirty="0"/>
          </a:p>
        </p:txBody>
      </p:sp>
      <p:sp>
        <p:nvSpPr>
          <p:cNvPr id="2" name="Rectangle 1"/>
          <p:cNvSpPr/>
          <p:nvPr/>
        </p:nvSpPr>
        <p:spPr>
          <a:xfrm>
            <a:off x="7081062" y="4817294"/>
            <a:ext cx="41503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/>
              <a:t>Remember to:</a:t>
            </a:r>
            <a:endParaRPr lang="en-AU" sz="1400" dirty="0"/>
          </a:p>
          <a:p>
            <a:r>
              <a:rPr lang="en-AU" sz="1400" dirty="0"/>
              <a:t>•plan your story before you start</a:t>
            </a:r>
          </a:p>
          <a:p>
            <a:r>
              <a:rPr lang="en-AU" sz="1400" dirty="0"/>
              <a:t>•write in sentences</a:t>
            </a:r>
          </a:p>
          <a:p>
            <a:r>
              <a:rPr lang="en-AU" sz="1400" dirty="0"/>
              <a:t>•pay attention to the words you choose, your spelling and punctuation, and paragraphs</a:t>
            </a:r>
          </a:p>
          <a:p>
            <a:r>
              <a:rPr lang="en-AU" sz="1400" dirty="0"/>
              <a:t>•check and edit your writing when you have finished.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8" y="934557"/>
            <a:ext cx="6408088" cy="4806066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7151705" y="934557"/>
            <a:ext cx="48573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You live in a world where cars are obsolete because </a:t>
            </a:r>
            <a:r>
              <a:rPr lang="en-A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dragons </a:t>
            </a:r>
            <a:r>
              <a:rPr lang="en-A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take everybody </a:t>
            </a:r>
            <a:r>
              <a:rPr lang="en-A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around.</a:t>
            </a:r>
          </a:p>
          <a:p>
            <a:r>
              <a:rPr lang="en-A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How </a:t>
            </a:r>
            <a:r>
              <a:rPr lang="en-A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does this change traffic patterns and roads? </a:t>
            </a:r>
            <a:endParaRPr lang="en-AU" sz="2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A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Are </a:t>
            </a:r>
            <a:r>
              <a:rPr lang="en-A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you still late to </a:t>
            </a:r>
            <a:r>
              <a:rPr lang="en-A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school because </a:t>
            </a:r>
            <a:r>
              <a:rPr lang="en-A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of your "vehicle?"</a:t>
            </a:r>
          </a:p>
        </p:txBody>
      </p:sp>
    </p:spTree>
    <p:extLst>
      <p:ext uri="{BB962C8B-B14F-4D97-AF65-F5344CB8AC3E}">
        <p14:creationId xmlns:p14="http://schemas.microsoft.com/office/powerpoint/2010/main" val="21207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2015</a:t>
            </a:r>
            <a:endParaRPr lang="en-AU" sz="1000" dirty="0"/>
          </a:p>
        </p:txBody>
      </p:sp>
      <p:sp>
        <p:nvSpPr>
          <p:cNvPr id="3" name="Rectangle 2"/>
          <p:cNvSpPr/>
          <p:nvPr/>
        </p:nvSpPr>
        <p:spPr>
          <a:xfrm>
            <a:off x="322912" y="6417732"/>
            <a:ext cx="16882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AU" sz="1000" b="1" dirty="0"/>
              <a:t>Found on </a:t>
            </a:r>
            <a:r>
              <a:rPr lang="en-AU" sz="1000" b="1" dirty="0" smtClean="0">
                <a:hlinkClick r:id="rId3"/>
              </a:rPr>
              <a:t>dragon image</a:t>
            </a:r>
            <a:endParaRPr lang="en-AU" sz="1000" dirty="0"/>
          </a:p>
        </p:txBody>
      </p:sp>
      <p:sp>
        <p:nvSpPr>
          <p:cNvPr id="7" name="Rectangle 6"/>
          <p:cNvSpPr/>
          <p:nvPr/>
        </p:nvSpPr>
        <p:spPr>
          <a:xfrm>
            <a:off x="7594048" y="918763"/>
            <a:ext cx="4981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 smtClean="0">
                <a:solidFill>
                  <a:srgbClr val="99CCFF"/>
                </a:solidFill>
              </a:rPr>
              <a:t>He can hear you!</a:t>
            </a:r>
            <a:endParaRPr lang="en-AU" dirty="0" smtClean="0">
              <a:solidFill>
                <a:srgbClr val="99CC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912" y="5227599"/>
            <a:ext cx="108965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Remember to:</a:t>
            </a:r>
            <a:endParaRPr lang="en-A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•plan your story before you start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•write in sentences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•pay attention to the words you choose, your spelling and punctuation, and paragraphs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•check and edit your writing when you have finished.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7782389" y="2111916"/>
            <a:ext cx="42993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FFFFCC"/>
                </a:solidFill>
              </a:rPr>
              <a:t>With his large, delicate ears, </a:t>
            </a:r>
            <a:r>
              <a:rPr lang="en-AU" sz="2800" dirty="0" smtClean="0">
                <a:solidFill>
                  <a:srgbClr val="FFFFCC"/>
                </a:solidFill>
              </a:rPr>
              <a:t>the </a:t>
            </a:r>
            <a:r>
              <a:rPr lang="en-AU" sz="2800" dirty="0">
                <a:solidFill>
                  <a:srgbClr val="FFFFCC"/>
                </a:solidFill>
              </a:rPr>
              <a:t>dragon could hear </a:t>
            </a:r>
            <a:r>
              <a:rPr lang="en-AU" sz="2800" dirty="0" smtClean="0">
                <a:solidFill>
                  <a:srgbClr val="FFFFCC"/>
                </a:solidFill>
              </a:rPr>
              <a:t>sounds from </a:t>
            </a:r>
            <a:r>
              <a:rPr lang="en-AU" sz="2800" dirty="0">
                <a:solidFill>
                  <a:srgbClr val="FFFFCC"/>
                </a:solidFill>
              </a:rPr>
              <a:t>far away. </a:t>
            </a:r>
            <a:endParaRPr lang="en-AU" sz="2800" dirty="0" smtClean="0">
              <a:solidFill>
                <a:srgbClr val="FFFFCC"/>
              </a:solidFill>
            </a:endParaRPr>
          </a:p>
          <a:p>
            <a:r>
              <a:rPr lang="en-AU" sz="2800" dirty="0" smtClean="0">
                <a:solidFill>
                  <a:srgbClr val="FFFFCC"/>
                </a:solidFill>
              </a:rPr>
              <a:t>One </a:t>
            </a:r>
            <a:r>
              <a:rPr lang="en-AU" sz="2800" dirty="0">
                <a:solidFill>
                  <a:srgbClr val="FFFFCC"/>
                </a:solidFill>
              </a:rPr>
              <a:t>day, …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1" y="589138"/>
            <a:ext cx="7191629" cy="4494768"/>
          </a:xfrm>
          <a:prstGeom prst="rect">
            <a:avLst/>
          </a:prstGeom>
          <a:ln w="88900" cap="sq" cmpd="thickThin">
            <a:solidFill>
              <a:srgbClr val="008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2432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2015</a:t>
            </a:r>
            <a:endParaRPr lang="en-AU" sz="1000" dirty="0"/>
          </a:p>
        </p:txBody>
      </p:sp>
      <p:sp>
        <p:nvSpPr>
          <p:cNvPr id="3" name="Rectangle 2"/>
          <p:cNvSpPr/>
          <p:nvPr/>
        </p:nvSpPr>
        <p:spPr>
          <a:xfrm>
            <a:off x="322912" y="6417732"/>
            <a:ext cx="18582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AU" sz="1000" b="1" dirty="0"/>
              <a:t>Found on </a:t>
            </a:r>
            <a:r>
              <a:rPr lang="en-AU" sz="1000" b="1" dirty="0" smtClean="0">
                <a:hlinkClick r:id="rId3"/>
              </a:rPr>
              <a:t> </a:t>
            </a:r>
            <a:r>
              <a:rPr lang="en-AU" sz="1000" b="1" dirty="0">
                <a:hlinkClick r:id="rId3"/>
              </a:rPr>
              <a:t>phandroid.com</a:t>
            </a:r>
            <a:endParaRPr lang="en-AU" sz="1000" dirty="0"/>
          </a:p>
        </p:txBody>
      </p:sp>
      <p:sp>
        <p:nvSpPr>
          <p:cNvPr id="2" name="Rectangle 1"/>
          <p:cNvSpPr/>
          <p:nvPr/>
        </p:nvSpPr>
        <p:spPr>
          <a:xfrm>
            <a:off x="322912" y="5227599"/>
            <a:ext cx="108965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Remember to:</a:t>
            </a:r>
            <a:endParaRPr lang="en-A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•plan your story before you start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•write in sentences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•pay attention to the words you choose, your spelling and punctuation, and paragraphs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•check and edit your writing when you have finished.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52" y="613546"/>
            <a:ext cx="6803126" cy="447036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22912" y="1002962"/>
            <a:ext cx="44316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In the </a:t>
            </a:r>
            <a:r>
              <a:rPr lang="en-AU" dirty="0" smtClean="0"/>
              <a:t>stifling </a:t>
            </a:r>
            <a:r>
              <a:rPr lang="en-AU" dirty="0"/>
              <a:t>depths of the </a:t>
            </a:r>
            <a:r>
              <a:rPr lang="en-AU" dirty="0" smtClean="0"/>
              <a:t>murky swamp, </a:t>
            </a:r>
            <a:r>
              <a:rPr lang="en-AU" dirty="0"/>
              <a:t>it lay there. Waiting.</a:t>
            </a:r>
          </a:p>
          <a:p>
            <a:endParaRPr lang="en-AU" dirty="0"/>
          </a:p>
          <a:p>
            <a:r>
              <a:rPr lang="en-AU" dirty="0" smtClean="0"/>
              <a:t>Without warning the eye, </a:t>
            </a:r>
            <a:r>
              <a:rPr lang="en-AU" dirty="0"/>
              <a:t>as green as </a:t>
            </a:r>
            <a:r>
              <a:rPr lang="en-AU" dirty="0" smtClean="0"/>
              <a:t>the grass on </a:t>
            </a:r>
            <a:r>
              <a:rPr lang="en-AU" dirty="0"/>
              <a:t>a </a:t>
            </a:r>
            <a:r>
              <a:rPr lang="en-AU" dirty="0" smtClean="0"/>
              <a:t>newly mown lawn, flickered open. It was dappled throughout with </a:t>
            </a:r>
            <a:r>
              <a:rPr lang="en-AU" dirty="0"/>
              <a:t>gold, like the brightest </a:t>
            </a:r>
            <a:r>
              <a:rPr lang="en-AU" dirty="0" smtClean="0"/>
              <a:t>galaxies </a:t>
            </a:r>
            <a:r>
              <a:rPr lang="en-AU" dirty="0"/>
              <a:t>shimmering in the sky at </a:t>
            </a:r>
            <a:r>
              <a:rPr lang="en-AU" dirty="0" smtClean="0"/>
              <a:t>night. The creature </a:t>
            </a:r>
            <a:r>
              <a:rPr lang="en-AU" dirty="0"/>
              <a:t>lay there. Waiting…</a:t>
            </a:r>
          </a:p>
        </p:txBody>
      </p:sp>
    </p:spTree>
    <p:extLst>
      <p:ext uri="{BB962C8B-B14F-4D97-AF65-F5344CB8AC3E}">
        <p14:creationId xmlns:p14="http://schemas.microsoft.com/office/powerpoint/2010/main" val="6206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2015</a:t>
            </a:r>
            <a:endParaRPr lang="en-AU" sz="1000" dirty="0"/>
          </a:p>
        </p:txBody>
      </p:sp>
      <p:sp>
        <p:nvSpPr>
          <p:cNvPr id="3" name="Rectangle 2"/>
          <p:cNvSpPr/>
          <p:nvPr/>
        </p:nvSpPr>
        <p:spPr>
          <a:xfrm>
            <a:off x="322912" y="6417732"/>
            <a:ext cx="23695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AU" sz="1000" b="1" dirty="0"/>
              <a:t>Found on </a:t>
            </a:r>
            <a:r>
              <a:rPr lang="en-AU" sz="1000" b="1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en-AU" sz="1000" b="1" dirty="0" smtClean="0">
                <a:solidFill>
                  <a:srgbClr val="444444"/>
                </a:solidFill>
                <a:latin typeface="Helvetica Neue"/>
                <a:hlinkClick r:id="rId3"/>
              </a:rPr>
              <a:t>sharpie91.deviantart.com</a:t>
            </a:r>
            <a:endParaRPr lang="en-AU" sz="1000" dirty="0"/>
          </a:p>
        </p:txBody>
      </p:sp>
      <p:sp>
        <p:nvSpPr>
          <p:cNvPr id="2" name="Rectangle 1"/>
          <p:cNvSpPr/>
          <p:nvPr/>
        </p:nvSpPr>
        <p:spPr>
          <a:xfrm>
            <a:off x="89448" y="5032737"/>
            <a:ext cx="62238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Remember to:</a:t>
            </a:r>
            <a:endParaRPr lang="en-A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•plan your story before you start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•write in sentences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•pay attention to the words you choose, your spelling and punctuation, and paragraphs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•check and edit your writing when you have finished.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49" y="467644"/>
            <a:ext cx="4845706" cy="5670508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22329" y="874811"/>
            <a:ext cx="62529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 smtClean="0">
                <a:solidFill>
                  <a:srgbClr val="FFFFCC"/>
                </a:solidFill>
              </a:rPr>
              <a:t>It wrapped itself around my head and its' thoughts seemed to say, "Don't leave me here alone."</a:t>
            </a:r>
            <a:endParaRPr lang="en-AU" sz="40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2015</a:t>
            </a:r>
            <a:endParaRPr lang="en-AU" sz="1000" dirty="0"/>
          </a:p>
        </p:txBody>
      </p:sp>
      <p:sp>
        <p:nvSpPr>
          <p:cNvPr id="3" name="Rectangle 2"/>
          <p:cNvSpPr/>
          <p:nvPr/>
        </p:nvSpPr>
        <p:spPr>
          <a:xfrm>
            <a:off x="70612" y="6540843"/>
            <a:ext cx="57903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AU" sz="1000" cap="all" dirty="0">
                <a:solidFill>
                  <a:srgbClr val="FFFFCC"/>
                </a:solidFill>
                <a:latin typeface="Lato"/>
              </a:rPr>
              <a:t>CREATED BY: </a:t>
            </a:r>
            <a:r>
              <a:rPr lang="en-AU" sz="1000" cap="all" dirty="0">
                <a:solidFill>
                  <a:srgbClr val="FFFFCC"/>
                </a:solidFill>
                <a:latin typeface="inherit"/>
                <a:hlinkClick r:id="rId3"/>
              </a:rPr>
              <a:t>NIKKI </a:t>
            </a:r>
            <a:r>
              <a:rPr lang="en-AU" sz="1000" cap="all" dirty="0" smtClean="0">
                <a:solidFill>
                  <a:srgbClr val="FFFFCC"/>
                </a:solidFill>
                <a:latin typeface="inherit"/>
                <a:hlinkClick r:id="rId3"/>
              </a:rPr>
              <a:t>HANSEN</a:t>
            </a:r>
            <a:r>
              <a:rPr lang="en-AU" sz="1000" cap="all" dirty="0" smtClean="0">
                <a:solidFill>
                  <a:srgbClr val="FFFFCC"/>
                </a:solidFill>
                <a:latin typeface="Lato"/>
              </a:rPr>
              <a:t>                 </a:t>
            </a:r>
            <a:r>
              <a:rPr lang="en-AU" sz="1000" cap="all" dirty="0" smtClean="0">
                <a:solidFill>
                  <a:srgbClr val="FFFFCC"/>
                </a:solidFill>
                <a:latin typeface="inherit"/>
              </a:rPr>
              <a:t>ATTRIBUTION </a:t>
            </a:r>
            <a:r>
              <a:rPr lang="en-AU" sz="1000" cap="all" dirty="0">
                <a:solidFill>
                  <a:srgbClr val="FFFFCC"/>
                </a:solidFill>
                <a:latin typeface="inherit"/>
              </a:rPr>
              <a:t>: FLICKR - RED CROW: BABY DRAGON</a:t>
            </a:r>
            <a:endParaRPr lang="en-AU" sz="1000" b="0" i="0" cap="all" dirty="0">
              <a:solidFill>
                <a:srgbClr val="FFFFCC"/>
              </a:solidFill>
              <a:effectLst/>
              <a:latin typeface="Lat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33098" y="4424093"/>
            <a:ext cx="45428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Remember to:</a:t>
            </a:r>
            <a:endParaRPr lang="en-A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•plan your story before you start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•write in sentences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•pay attention to the words you choose, your spelling and punctuation, and paragraphs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•check and edit your writing when you have finished.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7" y="312380"/>
            <a:ext cx="6264612" cy="5837176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169285" y="466928"/>
            <a:ext cx="44066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Use words like:</a:t>
            </a:r>
          </a:p>
          <a:p>
            <a:endParaRPr lang="en-AU" sz="3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A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dragon, fearsome</a:t>
            </a:r>
          </a:p>
          <a:p>
            <a:r>
              <a:rPr lang="en-AU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baby, likeable</a:t>
            </a:r>
          </a:p>
          <a:p>
            <a:r>
              <a:rPr lang="en-AU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pet, trained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27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2015</a:t>
            </a:r>
            <a:endParaRPr lang="en-AU" sz="1000" dirty="0"/>
          </a:p>
        </p:txBody>
      </p:sp>
      <p:sp>
        <p:nvSpPr>
          <p:cNvPr id="3" name="Rectangle 2"/>
          <p:cNvSpPr/>
          <p:nvPr/>
        </p:nvSpPr>
        <p:spPr>
          <a:xfrm>
            <a:off x="322912" y="6417732"/>
            <a:ext cx="22461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AU" sz="1000" b="1" dirty="0"/>
              <a:t>Found on </a:t>
            </a:r>
            <a:r>
              <a:rPr lang="en-AU" sz="1000" b="1" dirty="0" smtClean="0">
                <a:hlinkClick r:id="rId3"/>
              </a:rPr>
              <a:t> </a:t>
            </a:r>
            <a:r>
              <a:rPr lang="en-AU" sz="1000" b="1" dirty="0">
                <a:hlinkClick r:id="rId3"/>
              </a:rPr>
              <a:t>blog.writeathome.com</a:t>
            </a:r>
            <a:endParaRPr lang="en-AU" sz="1000" dirty="0"/>
          </a:p>
        </p:txBody>
      </p:sp>
      <p:sp>
        <p:nvSpPr>
          <p:cNvPr id="2" name="Rectangle 1"/>
          <p:cNvSpPr/>
          <p:nvPr/>
        </p:nvSpPr>
        <p:spPr>
          <a:xfrm>
            <a:off x="233311" y="5689235"/>
            <a:ext cx="112745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Remember to:</a:t>
            </a:r>
            <a:endParaRPr lang="en-A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•plan your story before you </a:t>
            </a:r>
            <a:r>
              <a:rPr lang="en-A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start                 •pay </a:t>
            </a:r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attention to the words you choose, your </a:t>
            </a:r>
            <a:r>
              <a:rPr lang="en-A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spelling, </a:t>
            </a:r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punctuation, and paragraphs •write in sentences              </a:t>
            </a:r>
            <a:r>
              <a:rPr lang="en-A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                  •check </a:t>
            </a:r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and edit your writing when you have finished.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1" y="637032"/>
            <a:ext cx="7943171" cy="4641926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8925055" y="3268245"/>
            <a:ext cx="29634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99CCFF"/>
                </a:solidFill>
              </a:rPr>
              <a:t>I always knew my parents were weird but that day..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3466" y="549644"/>
            <a:ext cx="3045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669900"/>
                </a:solidFill>
              </a:rPr>
              <a:t>My Unusual Parents.</a:t>
            </a:r>
            <a:endParaRPr lang="en-AU" sz="4800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6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2015</a:t>
            </a:r>
            <a:endParaRPr lang="en-AU" sz="1000" dirty="0"/>
          </a:p>
        </p:txBody>
      </p:sp>
      <p:sp>
        <p:nvSpPr>
          <p:cNvPr id="3" name="Rectangle 2"/>
          <p:cNvSpPr/>
          <p:nvPr/>
        </p:nvSpPr>
        <p:spPr>
          <a:xfrm>
            <a:off x="322912" y="6417732"/>
            <a:ext cx="41745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AU" sz="1000" b="1"/>
              <a:t>https://www.pinterest.com/chrismcneal/photo-journal-prompts/</a:t>
            </a:r>
            <a:endParaRPr lang="en-AU" sz="1000" dirty="0"/>
          </a:p>
        </p:txBody>
      </p:sp>
      <p:sp>
        <p:nvSpPr>
          <p:cNvPr id="2" name="Rectangle 1"/>
          <p:cNvSpPr/>
          <p:nvPr/>
        </p:nvSpPr>
        <p:spPr>
          <a:xfrm>
            <a:off x="3824749" y="5115532"/>
            <a:ext cx="78517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Remember to:</a:t>
            </a:r>
            <a:endParaRPr lang="en-A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•plan your story before you start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•write in sentences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•pay attention to the words you choose, your </a:t>
            </a:r>
            <a:r>
              <a:rPr lang="en-A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spelling, </a:t>
            </a:r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punctuation, and paragraphs</a:t>
            </a:r>
          </a:p>
          <a:p>
            <a:r>
              <a:rPr lang="en-A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•check and edit your writing when you have finished.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0996" y="1026211"/>
            <a:ext cx="74626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rgbClr val="33CCFF"/>
                </a:solidFill>
              </a:rPr>
              <a:t>Write about what you see.</a:t>
            </a:r>
          </a:p>
          <a:p>
            <a:endParaRPr lang="en-AU" sz="3600" dirty="0">
              <a:solidFill>
                <a:srgbClr val="33CCFF"/>
              </a:solidFill>
            </a:endParaRPr>
          </a:p>
          <a:p>
            <a:r>
              <a:rPr lang="en-AU" sz="3600" dirty="0" smtClean="0">
                <a:solidFill>
                  <a:srgbClr val="99CCFF"/>
                </a:solidFill>
              </a:rPr>
              <a:t>Where do you think the dragon might be going? Or is he returning? </a:t>
            </a:r>
            <a:endParaRPr lang="en-AU" sz="3600" dirty="0">
              <a:solidFill>
                <a:srgbClr val="99CC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07" y="233709"/>
            <a:ext cx="2684274" cy="6184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30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1081</TotalTime>
  <Words>1832</Words>
  <Application>Microsoft Office PowerPoint</Application>
  <PresentationFormat>Custom</PresentationFormat>
  <Paragraphs>247</Paragraphs>
  <Slides>15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 westwood</dc:creator>
  <cp:lastModifiedBy>Karen</cp:lastModifiedBy>
  <cp:revision>103</cp:revision>
  <dcterms:created xsi:type="dcterms:W3CDTF">2014-04-20T05:37:59Z</dcterms:created>
  <dcterms:modified xsi:type="dcterms:W3CDTF">2015-05-30T14:14:00Z</dcterms:modified>
</cp:coreProperties>
</file>