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/Relationships>
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/Relationships>
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/Relationships>
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/Relationships>
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
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/Relationships>
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
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/Relationships>
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/Relationships>
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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-10"/>
              <a:t>S</a:t>
            </a:r>
            <a:r>
              <a:rPr dirty="0"/>
              <a:t>t</a:t>
            </a:r>
            <a:r>
              <a:rPr dirty="0" spc="-10"/>
              <a:t>e</a:t>
            </a:r>
            <a:r>
              <a:rPr dirty="0" spc="-5"/>
              <a:t>p</a:t>
            </a:r>
            <a:r>
              <a:rPr dirty="0" spc="-10"/>
              <a:t>h</a:t>
            </a:r>
            <a:r>
              <a:rPr dirty="0"/>
              <a:t> </a:t>
            </a:r>
            <a:r>
              <a:rPr dirty="0" spc="-5"/>
              <a:t>W</a:t>
            </a:r>
            <a:r>
              <a:rPr dirty="0" spc="-10"/>
              <a:t>e</a:t>
            </a:r>
            <a:r>
              <a:rPr dirty="0" spc="-10"/>
              <a:t>s</a:t>
            </a:r>
            <a:r>
              <a:rPr dirty="0"/>
              <a:t>t</a:t>
            </a:r>
            <a:r>
              <a:rPr dirty="0"/>
              <a:t>w</a:t>
            </a:r>
            <a:r>
              <a:rPr dirty="0" spc="-10"/>
              <a:t>o</a:t>
            </a:r>
            <a:r>
              <a:rPr dirty="0" spc="-15"/>
              <a:t>o</a:t>
            </a:r>
            <a:r>
              <a:rPr dirty="0" spc="-10"/>
              <a:t>d</a:t>
            </a:r>
            <a:r>
              <a:rPr dirty="0" spc="-15"/>
              <a:t> </a:t>
            </a:r>
            <a:r>
              <a:rPr dirty="0" spc="-15"/>
              <a:t>2015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B79935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669900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-10"/>
              <a:t>S</a:t>
            </a:r>
            <a:r>
              <a:rPr dirty="0"/>
              <a:t>t</a:t>
            </a:r>
            <a:r>
              <a:rPr dirty="0" spc="-10"/>
              <a:t>e</a:t>
            </a:r>
            <a:r>
              <a:rPr dirty="0" spc="-5"/>
              <a:t>p</a:t>
            </a:r>
            <a:r>
              <a:rPr dirty="0" spc="-10"/>
              <a:t>h</a:t>
            </a:r>
            <a:r>
              <a:rPr dirty="0"/>
              <a:t> </a:t>
            </a:r>
            <a:r>
              <a:rPr dirty="0" spc="-5"/>
              <a:t>W</a:t>
            </a:r>
            <a:r>
              <a:rPr dirty="0" spc="-10"/>
              <a:t>e</a:t>
            </a:r>
            <a:r>
              <a:rPr dirty="0" spc="-10"/>
              <a:t>s</a:t>
            </a:r>
            <a:r>
              <a:rPr dirty="0"/>
              <a:t>t</a:t>
            </a:r>
            <a:r>
              <a:rPr dirty="0"/>
              <a:t>w</a:t>
            </a:r>
            <a:r>
              <a:rPr dirty="0" spc="-10"/>
              <a:t>o</a:t>
            </a:r>
            <a:r>
              <a:rPr dirty="0" spc="-15"/>
              <a:t>o</a:t>
            </a:r>
            <a:r>
              <a:rPr dirty="0" spc="-10"/>
              <a:t>d</a:t>
            </a:r>
            <a:r>
              <a:rPr dirty="0" spc="-15"/>
              <a:t> </a:t>
            </a:r>
            <a:r>
              <a:rPr dirty="0" spc="-15"/>
              <a:t>2015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B79935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-10"/>
              <a:t>S</a:t>
            </a:r>
            <a:r>
              <a:rPr dirty="0"/>
              <a:t>t</a:t>
            </a:r>
            <a:r>
              <a:rPr dirty="0" spc="-10"/>
              <a:t>e</a:t>
            </a:r>
            <a:r>
              <a:rPr dirty="0" spc="-5"/>
              <a:t>p</a:t>
            </a:r>
            <a:r>
              <a:rPr dirty="0" spc="-10"/>
              <a:t>h</a:t>
            </a:r>
            <a:r>
              <a:rPr dirty="0"/>
              <a:t> </a:t>
            </a:r>
            <a:r>
              <a:rPr dirty="0" spc="-5"/>
              <a:t>W</a:t>
            </a:r>
            <a:r>
              <a:rPr dirty="0" spc="-10"/>
              <a:t>e</a:t>
            </a:r>
            <a:r>
              <a:rPr dirty="0" spc="-10"/>
              <a:t>s</a:t>
            </a:r>
            <a:r>
              <a:rPr dirty="0"/>
              <a:t>t</a:t>
            </a:r>
            <a:r>
              <a:rPr dirty="0"/>
              <a:t>w</a:t>
            </a:r>
            <a:r>
              <a:rPr dirty="0" spc="-10"/>
              <a:t>o</a:t>
            </a:r>
            <a:r>
              <a:rPr dirty="0" spc="-15"/>
              <a:t>o</a:t>
            </a:r>
            <a:r>
              <a:rPr dirty="0" spc="-10"/>
              <a:t>d</a:t>
            </a:r>
            <a:r>
              <a:rPr dirty="0" spc="-15"/>
              <a:t> </a:t>
            </a:r>
            <a:r>
              <a:rPr dirty="0" spc="-15"/>
              <a:t>2015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B79935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-10"/>
              <a:t>S</a:t>
            </a:r>
            <a:r>
              <a:rPr dirty="0"/>
              <a:t>t</a:t>
            </a:r>
            <a:r>
              <a:rPr dirty="0" spc="-10"/>
              <a:t>e</a:t>
            </a:r>
            <a:r>
              <a:rPr dirty="0" spc="-5"/>
              <a:t>p</a:t>
            </a:r>
            <a:r>
              <a:rPr dirty="0" spc="-10"/>
              <a:t>h</a:t>
            </a:r>
            <a:r>
              <a:rPr dirty="0"/>
              <a:t> </a:t>
            </a:r>
            <a:r>
              <a:rPr dirty="0" spc="-5"/>
              <a:t>W</a:t>
            </a:r>
            <a:r>
              <a:rPr dirty="0" spc="-10"/>
              <a:t>e</a:t>
            </a:r>
            <a:r>
              <a:rPr dirty="0" spc="-10"/>
              <a:t>s</a:t>
            </a:r>
            <a:r>
              <a:rPr dirty="0"/>
              <a:t>t</a:t>
            </a:r>
            <a:r>
              <a:rPr dirty="0"/>
              <a:t>w</a:t>
            </a:r>
            <a:r>
              <a:rPr dirty="0" spc="-10"/>
              <a:t>o</a:t>
            </a:r>
            <a:r>
              <a:rPr dirty="0" spc="-15"/>
              <a:t>o</a:t>
            </a:r>
            <a:r>
              <a:rPr dirty="0" spc="-10"/>
              <a:t>d</a:t>
            </a:r>
            <a:r>
              <a:rPr dirty="0" spc="-15"/>
              <a:t> </a:t>
            </a:r>
            <a:r>
              <a:rPr dirty="0" spc="-15"/>
              <a:t>2015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-10"/>
              <a:t>S</a:t>
            </a:r>
            <a:r>
              <a:rPr dirty="0"/>
              <a:t>t</a:t>
            </a:r>
            <a:r>
              <a:rPr dirty="0" spc="-10"/>
              <a:t>e</a:t>
            </a:r>
            <a:r>
              <a:rPr dirty="0" spc="-5"/>
              <a:t>p</a:t>
            </a:r>
            <a:r>
              <a:rPr dirty="0" spc="-10"/>
              <a:t>h</a:t>
            </a:r>
            <a:r>
              <a:rPr dirty="0"/>
              <a:t> </a:t>
            </a:r>
            <a:r>
              <a:rPr dirty="0" spc="-5"/>
              <a:t>W</a:t>
            </a:r>
            <a:r>
              <a:rPr dirty="0" spc="-10"/>
              <a:t>e</a:t>
            </a:r>
            <a:r>
              <a:rPr dirty="0" spc="-10"/>
              <a:t>s</a:t>
            </a:r>
            <a:r>
              <a:rPr dirty="0"/>
              <a:t>t</a:t>
            </a:r>
            <a:r>
              <a:rPr dirty="0"/>
              <a:t>w</a:t>
            </a:r>
            <a:r>
              <a:rPr dirty="0" spc="-10"/>
              <a:t>o</a:t>
            </a:r>
            <a:r>
              <a:rPr dirty="0" spc="-15"/>
              <a:t>o</a:t>
            </a:r>
            <a:r>
              <a:rPr dirty="0" spc="-10"/>
              <a:t>d</a:t>
            </a:r>
            <a:r>
              <a:rPr dirty="0" spc="-15"/>
              <a:t> </a:t>
            </a:r>
            <a:r>
              <a:rPr dirty="0" spc="-15"/>
              <a:t>2015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8442" y="274320"/>
            <a:ext cx="11615115" cy="1256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B79935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8658" y="2247737"/>
            <a:ext cx="11314683" cy="3582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669900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10533633" y="6596442"/>
            <a:ext cx="1384300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-10"/>
              <a:t>S</a:t>
            </a:r>
            <a:r>
              <a:rPr dirty="0"/>
              <a:t>t</a:t>
            </a:r>
            <a:r>
              <a:rPr dirty="0" spc="-10"/>
              <a:t>e</a:t>
            </a:r>
            <a:r>
              <a:rPr dirty="0" spc="-5"/>
              <a:t>p</a:t>
            </a:r>
            <a:r>
              <a:rPr dirty="0" spc="-10"/>
              <a:t>h</a:t>
            </a:r>
            <a:r>
              <a:rPr dirty="0"/>
              <a:t> </a:t>
            </a:r>
            <a:r>
              <a:rPr dirty="0" spc="-5"/>
              <a:t>W</a:t>
            </a:r>
            <a:r>
              <a:rPr dirty="0" spc="-10"/>
              <a:t>e</a:t>
            </a:r>
            <a:r>
              <a:rPr dirty="0" spc="-10"/>
              <a:t>s</a:t>
            </a:r>
            <a:r>
              <a:rPr dirty="0"/>
              <a:t>t</a:t>
            </a:r>
            <a:r>
              <a:rPr dirty="0"/>
              <a:t>w</a:t>
            </a:r>
            <a:r>
              <a:rPr dirty="0" spc="-10"/>
              <a:t>o</a:t>
            </a:r>
            <a:r>
              <a:rPr dirty="0" spc="-15"/>
              <a:t>o</a:t>
            </a:r>
            <a:r>
              <a:rPr dirty="0" spc="-10"/>
              <a:t>d</a:t>
            </a:r>
            <a:r>
              <a:rPr dirty="0" spc="-15"/>
              <a:t> </a:t>
            </a:r>
            <a:r>
              <a:rPr dirty="0" spc="-15"/>
              <a:t>2015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notesSlide" Target="../notesSlides/notesSlide1.xml"/><Relationship Id="rId9" Type="http://schemas.openxmlformats.org/officeDocument/2006/relationships/slide" Target="slide1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4" Type="http://schemas.openxmlformats.org/officeDocument/2006/relationships/slide" Target="slide2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oogle.com.au/search?q=flying%2Bdog&amp;amp;espv=2&amp;amp;biw=1920&amp;amp;bih=895&amp;amp;source=lnms&amp;amp;tbm=isch&amp;amp;sa=X&amp;amp;ei=wOocVbqfI8jW8gWUz4GIBQ&amp;amp;ved=0CAYQ_AUoAQ" TargetMode="External"/><Relationship Id="rId3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5" Type="http://schemas.openxmlformats.org/officeDocument/2006/relationships/slide" Target="slide3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5" Type="http://schemas.openxmlformats.org/officeDocument/2006/relationships/slide" Target="slide4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handroid.com/2014/06/21/android-wallpaper-dinosaurs/" TargetMode="External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5" Type="http://schemas.openxmlformats.org/officeDocument/2006/relationships/slide" Target="slide5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laybuzz.com/kattw10/what-type-of-dragon-are-you" TargetMode="External"/><Relationship Id="rId3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5" Type="http://schemas.openxmlformats.org/officeDocument/2006/relationships/slide" Target="slide6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hyperlink" Target="http://sharpie91.deviantart.com/art/Jeremy-and-Tiamat-351044338" TargetMode="External"/><Relationship Id="rId4" Type="http://schemas.openxmlformats.org/officeDocument/2006/relationships/notesSlide" Target="../notesSlides/notesSlide7.xml"/><Relationship Id="rId5" Type="http://schemas.openxmlformats.org/officeDocument/2006/relationships/slide" Target="slide7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://www.buzzfeed.com/turtlefeed/20-life-lessons-we-can-learn-from-turtles-and-tort-ruc" TargetMode="External"/><Relationship Id="rId4" Type="http://schemas.openxmlformats.org/officeDocument/2006/relationships/notesSlide" Target="../notesSlides/notesSlide8.xml"/><Relationship Id="rId5" Type="http://schemas.openxmlformats.org/officeDocument/2006/relationships/slide" Target="slide8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4" Type="http://schemas.openxmlformats.org/officeDocument/2006/relationships/slide" Target="slide9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>
                <a:solidFill>
                  <a:srgbClr val="E98663"/>
                </a:solidFill>
              </a:rPr>
              <a:t>Wr</a:t>
            </a:r>
            <a:r>
              <a:rPr dirty="0" sz="4400" spc="-15">
                <a:solidFill>
                  <a:srgbClr val="E98663"/>
                </a:solidFill>
              </a:rPr>
              <a:t>i</a:t>
            </a:r>
            <a:r>
              <a:rPr dirty="0" sz="4400">
                <a:solidFill>
                  <a:srgbClr val="E98663"/>
                </a:solidFill>
              </a:rPr>
              <a:t>ting</a:t>
            </a:r>
            <a:r>
              <a:rPr dirty="0" sz="4400" spc="-20">
                <a:solidFill>
                  <a:srgbClr val="E98663"/>
                </a:solidFill>
              </a:rPr>
              <a:t> </a:t>
            </a:r>
            <a:r>
              <a:rPr dirty="0" sz="4400">
                <a:solidFill>
                  <a:srgbClr val="E98663"/>
                </a:solidFill>
              </a:rPr>
              <a:t>Pr</a:t>
            </a:r>
            <a:r>
              <a:rPr dirty="0" sz="4400" spc="-15">
                <a:solidFill>
                  <a:srgbClr val="E98663"/>
                </a:solidFill>
              </a:rPr>
              <a:t>o</a:t>
            </a:r>
            <a:r>
              <a:rPr dirty="0" sz="4400">
                <a:solidFill>
                  <a:srgbClr val="E98663"/>
                </a:solidFill>
              </a:rPr>
              <a:t>mpts</a:t>
            </a:r>
            <a:endParaRPr sz="4400"/>
          </a:p>
          <a:p>
            <a:pPr algn="ctr" marL="154305">
              <a:lnSpc>
                <a:spcPct val="100000"/>
              </a:lnSpc>
            </a:pPr>
            <a:r>
              <a:rPr dirty="0" sz="4400">
                <a:solidFill>
                  <a:srgbClr val="E98663"/>
                </a:solidFill>
              </a:rPr>
              <a:t>7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0533633" y="6596442"/>
            <a:ext cx="13843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1000" spc="-5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5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2015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5047" y="3648455"/>
            <a:ext cx="4160520" cy="2764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347971" y="6502400"/>
            <a:ext cx="4615180" cy="137160"/>
          </a:xfrm>
          <a:custGeom>
            <a:avLst/>
            <a:gdLst/>
            <a:ahLst/>
            <a:cxnLst/>
            <a:rect l="l" t="t" r="r" b="b"/>
            <a:pathLst>
              <a:path w="4615180" h="137159">
                <a:moveTo>
                  <a:pt x="0" y="137160"/>
                </a:moveTo>
                <a:lnTo>
                  <a:pt x="4614672" y="137160"/>
                </a:lnTo>
                <a:lnTo>
                  <a:pt x="4614672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EEE9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347971" y="3558540"/>
            <a:ext cx="137160" cy="2943860"/>
          </a:xfrm>
          <a:custGeom>
            <a:avLst/>
            <a:gdLst/>
            <a:ahLst/>
            <a:cxnLst/>
            <a:rect l="l" t="t" r="r" b="b"/>
            <a:pathLst>
              <a:path w="137160" h="2943859">
                <a:moveTo>
                  <a:pt x="0" y="2943860"/>
                </a:moveTo>
                <a:lnTo>
                  <a:pt x="137160" y="2943860"/>
                </a:lnTo>
                <a:lnTo>
                  <a:pt x="137160" y="0"/>
                </a:lnTo>
                <a:lnTo>
                  <a:pt x="0" y="0"/>
                </a:lnTo>
                <a:lnTo>
                  <a:pt x="0" y="2943860"/>
                </a:lnTo>
                <a:close/>
              </a:path>
            </a:pathLst>
          </a:custGeom>
          <a:solidFill>
            <a:srgbClr val="EEE9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47971" y="3421379"/>
            <a:ext cx="4615180" cy="137160"/>
          </a:xfrm>
          <a:custGeom>
            <a:avLst/>
            <a:gdLst/>
            <a:ahLst/>
            <a:cxnLst/>
            <a:rect l="l" t="t" r="r" b="b"/>
            <a:pathLst>
              <a:path w="4615180" h="137160">
                <a:moveTo>
                  <a:pt x="0" y="137160"/>
                </a:moveTo>
                <a:lnTo>
                  <a:pt x="4614672" y="137160"/>
                </a:lnTo>
                <a:lnTo>
                  <a:pt x="4614672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EEE9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825483" y="3558540"/>
            <a:ext cx="137160" cy="2944495"/>
          </a:xfrm>
          <a:custGeom>
            <a:avLst/>
            <a:gdLst/>
            <a:ahLst/>
            <a:cxnLst/>
            <a:rect l="l" t="t" r="r" b="b"/>
            <a:pathLst>
              <a:path w="137159" h="2944495">
                <a:moveTo>
                  <a:pt x="137160" y="0"/>
                </a:moveTo>
                <a:lnTo>
                  <a:pt x="0" y="0"/>
                </a:lnTo>
                <a:lnTo>
                  <a:pt x="0" y="2944368"/>
                </a:lnTo>
                <a:lnTo>
                  <a:pt x="137160" y="2944367"/>
                </a:lnTo>
                <a:lnTo>
                  <a:pt x="137160" y="0"/>
                </a:lnTo>
                <a:close/>
              </a:path>
            </a:pathLst>
          </a:custGeom>
          <a:solidFill>
            <a:srgbClr val="EEE9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30852" y="6433820"/>
            <a:ext cx="4249420" cy="0"/>
          </a:xfrm>
          <a:custGeom>
            <a:avLst/>
            <a:gdLst/>
            <a:ahLst/>
            <a:cxnLst/>
            <a:rect l="l" t="t" r="r" b="b"/>
            <a:pathLst>
              <a:path w="4249420" h="0">
                <a:moveTo>
                  <a:pt x="0" y="0"/>
                </a:moveTo>
                <a:lnTo>
                  <a:pt x="4248912" y="0"/>
                </a:lnTo>
              </a:path>
            </a:pathLst>
          </a:custGeom>
          <a:ln w="46990">
            <a:solidFill>
              <a:srgbClr val="EEE9E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53711" y="3649979"/>
            <a:ext cx="0" cy="2760980"/>
          </a:xfrm>
          <a:custGeom>
            <a:avLst/>
            <a:gdLst/>
            <a:ahLst/>
            <a:cxnLst/>
            <a:rect l="l" t="t" r="r" b="b"/>
            <a:pathLst>
              <a:path w="0" h="2760979">
                <a:moveTo>
                  <a:pt x="0" y="0"/>
                </a:moveTo>
                <a:lnTo>
                  <a:pt x="0" y="2760980"/>
                </a:lnTo>
              </a:path>
            </a:pathLst>
          </a:custGeom>
          <a:ln w="46990">
            <a:solidFill>
              <a:srgbClr val="EEE9E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0852" y="3627120"/>
            <a:ext cx="4249420" cy="0"/>
          </a:xfrm>
          <a:custGeom>
            <a:avLst/>
            <a:gdLst/>
            <a:ahLst/>
            <a:cxnLst/>
            <a:rect l="l" t="t" r="r" b="b"/>
            <a:pathLst>
              <a:path w="4249420" h="0">
                <a:moveTo>
                  <a:pt x="0" y="0"/>
                </a:moveTo>
                <a:lnTo>
                  <a:pt x="4248912" y="0"/>
                </a:lnTo>
              </a:path>
            </a:pathLst>
          </a:custGeom>
          <a:ln w="46989">
            <a:solidFill>
              <a:srgbClr val="EEE9E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756904" y="3649979"/>
            <a:ext cx="0" cy="2761615"/>
          </a:xfrm>
          <a:custGeom>
            <a:avLst/>
            <a:gdLst/>
            <a:ahLst/>
            <a:cxnLst/>
            <a:rect l="l" t="t" r="r" b="b"/>
            <a:pathLst>
              <a:path w="0" h="2761615">
                <a:moveTo>
                  <a:pt x="0" y="0"/>
                </a:moveTo>
                <a:lnTo>
                  <a:pt x="0" y="2761488"/>
                </a:lnTo>
              </a:path>
            </a:pathLst>
          </a:custGeom>
          <a:ln w="46990">
            <a:solidFill>
              <a:srgbClr val="EEE9E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234940" y="478536"/>
            <a:ext cx="1967484" cy="26197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007864" y="3187700"/>
            <a:ext cx="2421890" cy="137160"/>
          </a:xfrm>
          <a:custGeom>
            <a:avLst/>
            <a:gdLst/>
            <a:ahLst/>
            <a:cxnLst/>
            <a:rect l="l" t="t" r="r" b="b"/>
            <a:pathLst>
              <a:path w="2421890" h="137160">
                <a:moveTo>
                  <a:pt x="0" y="137160"/>
                </a:moveTo>
                <a:lnTo>
                  <a:pt x="2421636" y="137160"/>
                </a:lnTo>
                <a:lnTo>
                  <a:pt x="2421636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522C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007864" y="388620"/>
            <a:ext cx="137160" cy="2799080"/>
          </a:xfrm>
          <a:custGeom>
            <a:avLst/>
            <a:gdLst/>
            <a:ahLst/>
            <a:cxnLst/>
            <a:rect l="l" t="t" r="r" b="b"/>
            <a:pathLst>
              <a:path w="137160" h="2799080">
                <a:moveTo>
                  <a:pt x="0" y="2799080"/>
                </a:moveTo>
                <a:lnTo>
                  <a:pt x="137160" y="2799080"/>
                </a:lnTo>
                <a:lnTo>
                  <a:pt x="137160" y="0"/>
                </a:lnTo>
                <a:lnTo>
                  <a:pt x="0" y="0"/>
                </a:lnTo>
                <a:lnTo>
                  <a:pt x="0" y="2799080"/>
                </a:lnTo>
                <a:close/>
              </a:path>
            </a:pathLst>
          </a:custGeom>
          <a:solidFill>
            <a:srgbClr val="522C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007864" y="251459"/>
            <a:ext cx="2421890" cy="137160"/>
          </a:xfrm>
          <a:custGeom>
            <a:avLst/>
            <a:gdLst/>
            <a:ahLst/>
            <a:cxnLst/>
            <a:rect l="l" t="t" r="r" b="b"/>
            <a:pathLst>
              <a:path w="2421890" h="137160">
                <a:moveTo>
                  <a:pt x="0" y="137160"/>
                </a:moveTo>
                <a:lnTo>
                  <a:pt x="2421636" y="137160"/>
                </a:lnTo>
                <a:lnTo>
                  <a:pt x="2421636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522C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292340" y="388620"/>
            <a:ext cx="137160" cy="2799715"/>
          </a:xfrm>
          <a:custGeom>
            <a:avLst/>
            <a:gdLst/>
            <a:ahLst/>
            <a:cxnLst/>
            <a:rect l="l" t="t" r="r" b="b"/>
            <a:pathLst>
              <a:path w="137159" h="2799715">
                <a:moveTo>
                  <a:pt x="137159" y="0"/>
                </a:moveTo>
                <a:lnTo>
                  <a:pt x="0" y="0"/>
                </a:lnTo>
                <a:lnTo>
                  <a:pt x="0" y="2799588"/>
                </a:lnTo>
                <a:lnTo>
                  <a:pt x="137159" y="2799588"/>
                </a:lnTo>
                <a:lnTo>
                  <a:pt x="137159" y="0"/>
                </a:lnTo>
                <a:close/>
              </a:path>
            </a:pathLst>
          </a:custGeom>
          <a:solidFill>
            <a:srgbClr val="522C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190744" y="3119120"/>
            <a:ext cx="2056130" cy="0"/>
          </a:xfrm>
          <a:custGeom>
            <a:avLst/>
            <a:gdLst/>
            <a:ahLst/>
            <a:cxnLst/>
            <a:rect l="l" t="t" r="r" b="b"/>
            <a:pathLst>
              <a:path w="2056129" h="0">
                <a:moveTo>
                  <a:pt x="0" y="0"/>
                </a:moveTo>
                <a:lnTo>
                  <a:pt x="2055876" y="0"/>
                </a:lnTo>
              </a:path>
            </a:pathLst>
          </a:custGeom>
          <a:ln w="46989">
            <a:solidFill>
              <a:srgbClr val="522C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213603" y="480059"/>
            <a:ext cx="0" cy="2616200"/>
          </a:xfrm>
          <a:custGeom>
            <a:avLst/>
            <a:gdLst/>
            <a:ahLst/>
            <a:cxnLst/>
            <a:rect l="l" t="t" r="r" b="b"/>
            <a:pathLst>
              <a:path w="0" h="2616200">
                <a:moveTo>
                  <a:pt x="0" y="0"/>
                </a:moveTo>
                <a:lnTo>
                  <a:pt x="0" y="2616200"/>
                </a:lnTo>
              </a:path>
            </a:pathLst>
          </a:custGeom>
          <a:ln w="46989">
            <a:solidFill>
              <a:srgbClr val="522C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190744" y="457200"/>
            <a:ext cx="2056130" cy="0"/>
          </a:xfrm>
          <a:custGeom>
            <a:avLst/>
            <a:gdLst/>
            <a:ahLst/>
            <a:cxnLst/>
            <a:rect l="l" t="t" r="r" b="b"/>
            <a:pathLst>
              <a:path w="2056129" h="0">
                <a:moveTo>
                  <a:pt x="0" y="0"/>
                </a:moveTo>
                <a:lnTo>
                  <a:pt x="2055876" y="0"/>
                </a:lnTo>
              </a:path>
            </a:pathLst>
          </a:custGeom>
          <a:ln w="46989">
            <a:solidFill>
              <a:srgbClr val="522C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223759" y="480059"/>
            <a:ext cx="0" cy="2616835"/>
          </a:xfrm>
          <a:custGeom>
            <a:avLst/>
            <a:gdLst/>
            <a:ahLst/>
            <a:cxnLst/>
            <a:rect l="l" t="t" r="r" b="b"/>
            <a:pathLst>
              <a:path w="0" h="2616835">
                <a:moveTo>
                  <a:pt x="0" y="0"/>
                </a:moveTo>
                <a:lnTo>
                  <a:pt x="0" y="2616707"/>
                </a:lnTo>
              </a:path>
            </a:pathLst>
          </a:custGeom>
          <a:ln w="46990">
            <a:solidFill>
              <a:srgbClr val="522C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41832" y="1932432"/>
            <a:ext cx="2142744" cy="13853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14755" y="3407409"/>
            <a:ext cx="2597150" cy="137160"/>
          </a:xfrm>
          <a:custGeom>
            <a:avLst/>
            <a:gdLst/>
            <a:ahLst/>
            <a:cxnLst/>
            <a:rect l="l" t="t" r="r" b="b"/>
            <a:pathLst>
              <a:path w="2597150" h="137160">
                <a:moveTo>
                  <a:pt x="0" y="137159"/>
                </a:moveTo>
                <a:lnTo>
                  <a:pt x="2596896" y="137159"/>
                </a:lnTo>
                <a:lnTo>
                  <a:pt x="2596896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14755" y="1842770"/>
            <a:ext cx="137160" cy="1564640"/>
          </a:xfrm>
          <a:custGeom>
            <a:avLst/>
            <a:gdLst/>
            <a:ahLst/>
            <a:cxnLst/>
            <a:rect l="l" t="t" r="r" b="b"/>
            <a:pathLst>
              <a:path w="137159" h="1564639">
                <a:moveTo>
                  <a:pt x="0" y="1564640"/>
                </a:moveTo>
                <a:lnTo>
                  <a:pt x="137159" y="1564640"/>
                </a:lnTo>
                <a:lnTo>
                  <a:pt x="137159" y="0"/>
                </a:lnTo>
                <a:lnTo>
                  <a:pt x="0" y="0"/>
                </a:lnTo>
                <a:lnTo>
                  <a:pt x="0" y="15646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14755" y="1705610"/>
            <a:ext cx="2597150" cy="137160"/>
          </a:xfrm>
          <a:custGeom>
            <a:avLst/>
            <a:gdLst/>
            <a:ahLst/>
            <a:cxnLst/>
            <a:rect l="l" t="t" r="r" b="b"/>
            <a:pathLst>
              <a:path w="2597150" h="137160">
                <a:moveTo>
                  <a:pt x="0" y="137160"/>
                </a:moveTo>
                <a:lnTo>
                  <a:pt x="2596896" y="137160"/>
                </a:lnTo>
                <a:lnTo>
                  <a:pt x="2596896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174492" y="1842516"/>
            <a:ext cx="137160" cy="1565275"/>
          </a:xfrm>
          <a:custGeom>
            <a:avLst/>
            <a:gdLst/>
            <a:ahLst/>
            <a:cxnLst/>
            <a:rect l="l" t="t" r="r" b="b"/>
            <a:pathLst>
              <a:path w="137160" h="1565275">
                <a:moveTo>
                  <a:pt x="137159" y="0"/>
                </a:moveTo>
                <a:lnTo>
                  <a:pt x="0" y="0"/>
                </a:lnTo>
                <a:lnTo>
                  <a:pt x="0" y="1565148"/>
                </a:lnTo>
                <a:lnTo>
                  <a:pt x="137159" y="1565148"/>
                </a:lnTo>
                <a:lnTo>
                  <a:pt x="137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97636" y="3338829"/>
            <a:ext cx="2231390" cy="0"/>
          </a:xfrm>
          <a:custGeom>
            <a:avLst/>
            <a:gdLst/>
            <a:ahLst/>
            <a:cxnLst/>
            <a:rect l="l" t="t" r="r" b="b"/>
            <a:pathLst>
              <a:path w="2231390" h="0">
                <a:moveTo>
                  <a:pt x="0" y="0"/>
                </a:moveTo>
                <a:lnTo>
                  <a:pt x="2231136" y="0"/>
                </a:lnTo>
              </a:path>
            </a:pathLst>
          </a:custGeom>
          <a:ln w="469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920496" y="1934210"/>
            <a:ext cx="0" cy="1381760"/>
          </a:xfrm>
          <a:custGeom>
            <a:avLst/>
            <a:gdLst/>
            <a:ahLst/>
            <a:cxnLst/>
            <a:rect l="l" t="t" r="r" b="b"/>
            <a:pathLst>
              <a:path w="0" h="1381760">
                <a:moveTo>
                  <a:pt x="0" y="0"/>
                </a:moveTo>
                <a:lnTo>
                  <a:pt x="0" y="1381760"/>
                </a:lnTo>
              </a:path>
            </a:pathLst>
          </a:custGeom>
          <a:ln w="469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97636" y="1911350"/>
            <a:ext cx="2231390" cy="0"/>
          </a:xfrm>
          <a:custGeom>
            <a:avLst/>
            <a:gdLst/>
            <a:ahLst/>
            <a:cxnLst/>
            <a:rect l="l" t="t" r="r" b="b"/>
            <a:pathLst>
              <a:path w="2231390" h="0">
                <a:moveTo>
                  <a:pt x="0" y="0"/>
                </a:moveTo>
                <a:lnTo>
                  <a:pt x="2231136" y="0"/>
                </a:lnTo>
              </a:path>
            </a:pathLst>
          </a:custGeom>
          <a:ln w="469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105911" y="1933955"/>
            <a:ext cx="0" cy="1382395"/>
          </a:xfrm>
          <a:custGeom>
            <a:avLst/>
            <a:gdLst/>
            <a:ahLst/>
            <a:cxnLst/>
            <a:rect l="l" t="t" r="r" b="b"/>
            <a:pathLst>
              <a:path w="0" h="1382395">
                <a:moveTo>
                  <a:pt x="0" y="0"/>
                </a:moveTo>
                <a:lnTo>
                  <a:pt x="0" y="1382268"/>
                </a:lnTo>
              </a:path>
            </a:pathLst>
          </a:custGeom>
          <a:ln w="469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036052" y="598931"/>
            <a:ext cx="3803904" cy="23789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808976" y="3068320"/>
            <a:ext cx="4258310" cy="137160"/>
          </a:xfrm>
          <a:custGeom>
            <a:avLst/>
            <a:gdLst/>
            <a:ahLst/>
            <a:cxnLst/>
            <a:rect l="l" t="t" r="r" b="b"/>
            <a:pathLst>
              <a:path w="4258309" h="137160">
                <a:moveTo>
                  <a:pt x="0" y="137160"/>
                </a:moveTo>
                <a:lnTo>
                  <a:pt x="4258056" y="137160"/>
                </a:lnTo>
                <a:lnTo>
                  <a:pt x="4258056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808976" y="509269"/>
            <a:ext cx="137160" cy="2559050"/>
          </a:xfrm>
          <a:custGeom>
            <a:avLst/>
            <a:gdLst/>
            <a:ahLst/>
            <a:cxnLst/>
            <a:rect l="l" t="t" r="r" b="b"/>
            <a:pathLst>
              <a:path w="137159" h="2559050">
                <a:moveTo>
                  <a:pt x="0" y="2559050"/>
                </a:moveTo>
                <a:lnTo>
                  <a:pt x="137159" y="2559050"/>
                </a:lnTo>
                <a:lnTo>
                  <a:pt x="137159" y="0"/>
                </a:lnTo>
                <a:lnTo>
                  <a:pt x="0" y="0"/>
                </a:lnTo>
                <a:lnTo>
                  <a:pt x="0" y="2559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808976" y="372109"/>
            <a:ext cx="4258310" cy="137160"/>
          </a:xfrm>
          <a:custGeom>
            <a:avLst/>
            <a:gdLst/>
            <a:ahLst/>
            <a:cxnLst/>
            <a:rect l="l" t="t" r="r" b="b"/>
            <a:pathLst>
              <a:path w="4258309" h="137159">
                <a:moveTo>
                  <a:pt x="0" y="137160"/>
                </a:moveTo>
                <a:lnTo>
                  <a:pt x="4258056" y="137160"/>
                </a:lnTo>
                <a:lnTo>
                  <a:pt x="4258056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1929871" y="509016"/>
            <a:ext cx="137160" cy="2559050"/>
          </a:xfrm>
          <a:custGeom>
            <a:avLst/>
            <a:gdLst/>
            <a:ahLst/>
            <a:cxnLst/>
            <a:rect l="l" t="t" r="r" b="b"/>
            <a:pathLst>
              <a:path w="137159" h="2559050">
                <a:moveTo>
                  <a:pt x="137159" y="0"/>
                </a:moveTo>
                <a:lnTo>
                  <a:pt x="0" y="0"/>
                </a:lnTo>
                <a:lnTo>
                  <a:pt x="0" y="2558796"/>
                </a:lnTo>
                <a:lnTo>
                  <a:pt x="137159" y="2558796"/>
                </a:lnTo>
                <a:lnTo>
                  <a:pt x="137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991856" y="2999739"/>
            <a:ext cx="3892550" cy="0"/>
          </a:xfrm>
          <a:custGeom>
            <a:avLst/>
            <a:gdLst/>
            <a:ahLst/>
            <a:cxnLst/>
            <a:rect l="l" t="t" r="r" b="b"/>
            <a:pathLst>
              <a:path w="3892550" h="0">
                <a:moveTo>
                  <a:pt x="0" y="0"/>
                </a:moveTo>
                <a:lnTo>
                  <a:pt x="3892296" y="0"/>
                </a:lnTo>
              </a:path>
            </a:pathLst>
          </a:custGeom>
          <a:ln w="469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014716" y="600709"/>
            <a:ext cx="0" cy="2376170"/>
          </a:xfrm>
          <a:custGeom>
            <a:avLst/>
            <a:gdLst/>
            <a:ahLst/>
            <a:cxnLst/>
            <a:rect l="l" t="t" r="r" b="b"/>
            <a:pathLst>
              <a:path w="0" h="2376170">
                <a:moveTo>
                  <a:pt x="0" y="0"/>
                </a:moveTo>
                <a:lnTo>
                  <a:pt x="0" y="2376170"/>
                </a:lnTo>
              </a:path>
            </a:pathLst>
          </a:custGeom>
          <a:ln w="469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7991856" y="577850"/>
            <a:ext cx="3892550" cy="0"/>
          </a:xfrm>
          <a:custGeom>
            <a:avLst/>
            <a:gdLst/>
            <a:ahLst/>
            <a:cxnLst/>
            <a:rect l="l" t="t" r="r" b="b"/>
            <a:pathLst>
              <a:path w="3892550" h="0">
                <a:moveTo>
                  <a:pt x="0" y="0"/>
                </a:moveTo>
                <a:lnTo>
                  <a:pt x="3892296" y="0"/>
                </a:lnTo>
              </a:path>
            </a:pathLst>
          </a:custGeom>
          <a:ln w="469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1861292" y="600455"/>
            <a:ext cx="0" cy="2376170"/>
          </a:xfrm>
          <a:custGeom>
            <a:avLst/>
            <a:gdLst/>
            <a:ahLst/>
            <a:cxnLst/>
            <a:rect l="l" t="t" r="r" b="b"/>
            <a:pathLst>
              <a:path w="0" h="2376170">
                <a:moveTo>
                  <a:pt x="0" y="0"/>
                </a:moveTo>
                <a:lnTo>
                  <a:pt x="0" y="2375916"/>
                </a:lnTo>
              </a:path>
            </a:pathLst>
          </a:custGeom>
          <a:ln w="469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9744456" y="3648455"/>
            <a:ext cx="1950720" cy="2514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517380" y="6253479"/>
            <a:ext cx="2405380" cy="137160"/>
          </a:xfrm>
          <a:custGeom>
            <a:avLst/>
            <a:gdLst/>
            <a:ahLst/>
            <a:cxnLst/>
            <a:rect l="l" t="t" r="r" b="b"/>
            <a:pathLst>
              <a:path w="2405379" h="137160">
                <a:moveTo>
                  <a:pt x="0" y="137160"/>
                </a:moveTo>
                <a:lnTo>
                  <a:pt x="2404872" y="137160"/>
                </a:lnTo>
                <a:lnTo>
                  <a:pt x="2404872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9517380" y="3558540"/>
            <a:ext cx="137160" cy="2694940"/>
          </a:xfrm>
          <a:custGeom>
            <a:avLst/>
            <a:gdLst/>
            <a:ahLst/>
            <a:cxnLst/>
            <a:rect l="l" t="t" r="r" b="b"/>
            <a:pathLst>
              <a:path w="137159" h="2694940">
                <a:moveTo>
                  <a:pt x="0" y="2694940"/>
                </a:moveTo>
                <a:lnTo>
                  <a:pt x="137160" y="2694940"/>
                </a:lnTo>
                <a:lnTo>
                  <a:pt x="137160" y="0"/>
                </a:lnTo>
                <a:lnTo>
                  <a:pt x="0" y="0"/>
                </a:lnTo>
                <a:lnTo>
                  <a:pt x="0" y="269494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9517380" y="3421379"/>
            <a:ext cx="2405380" cy="137160"/>
          </a:xfrm>
          <a:custGeom>
            <a:avLst/>
            <a:gdLst/>
            <a:ahLst/>
            <a:cxnLst/>
            <a:rect l="l" t="t" r="r" b="b"/>
            <a:pathLst>
              <a:path w="2405379" h="137160">
                <a:moveTo>
                  <a:pt x="0" y="137160"/>
                </a:moveTo>
                <a:lnTo>
                  <a:pt x="2404872" y="137160"/>
                </a:lnTo>
                <a:lnTo>
                  <a:pt x="2404872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1785092" y="3558540"/>
            <a:ext cx="137160" cy="2694940"/>
          </a:xfrm>
          <a:custGeom>
            <a:avLst/>
            <a:gdLst/>
            <a:ahLst/>
            <a:cxnLst/>
            <a:rect l="l" t="t" r="r" b="b"/>
            <a:pathLst>
              <a:path w="137159" h="2694940">
                <a:moveTo>
                  <a:pt x="137159" y="0"/>
                </a:moveTo>
                <a:lnTo>
                  <a:pt x="0" y="0"/>
                </a:lnTo>
                <a:lnTo>
                  <a:pt x="0" y="2694432"/>
                </a:lnTo>
                <a:lnTo>
                  <a:pt x="137159" y="2694432"/>
                </a:lnTo>
                <a:lnTo>
                  <a:pt x="137159" y="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700259" y="6184900"/>
            <a:ext cx="2039620" cy="0"/>
          </a:xfrm>
          <a:custGeom>
            <a:avLst/>
            <a:gdLst/>
            <a:ahLst/>
            <a:cxnLst/>
            <a:rect l="l" t="t" r="r" b="b"/>
            <a:pathLst>
              <a:path w="2039620" h="0">
                <a:moveTo>
                  <a:pt x="0" y="0"/>
                </a:moveTo>
                <a:lnTo>
                  <a:pt x="2039112" y="0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723119" y="3649979"/>
            <a:ext cx="0" cy="2512060"/>
          </a:xfrm>
          <a:custGeom>
            <a:avLst/>
            <a:gdLst/>
            <a:ahLst/>
            <a:cxnLst/>
            <a:rect l="l" t="t" r="r" b="b"/>
            <a:pathLst>
              <a:path w="0" h="2512060">
                <a:moveTo>
                  <a:pt x="0" y="0"/>
                </a:moveTo>
                <a:lnTo>
                  <a:pt x="0" y="2512060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9700259" y="3627120"/>
            <a:ext cx="2039620" cy="0"/>
          </a:xfrm>
          <a:custGeom>
            <a:avLst/>
            <a:gdLst/>
            <a:ahLst/>
            <a:cxnLst/>
            <a:rect l="l" t="t" r="r" b="b"/>
            <a:pathLst>
              <a:path w="2039620" h="0">
                <a:moveTo>
                  <a:pt x="0" y="0"/>
                </a:moveTo>
                <a:lnTo>
                  <a:pt x="2039112" y="0"/>
                </a:lnTo>
              </a:path>
            </a:pathLst>
          </a:custGeom>
          <a:ln w="46989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1716511" y="3649979"/>
            <a:ext cx="0" cy="2512060"/>
          </a:xfrm>
          <a:custGeom>
            <a:avLst/>
            <a:gdLst/>
            <a:ahLst/>
            <a:cxnLst/>
            <a:rect l="l" t="t" r="r" b="b"/>
            <a:pathLst>
              <a:path w="0" h="2512060">
                <a:moveTo>
                  <a:pt x="0" y="0"/>
                </a:moveTo>
                <a:lnTo>
                  <a:pt x="0" y="2511552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58723" y="3851147"/>
            <a:ext cx="3107436" cy="2513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31647" y="6454140"/>
            <a:ext cx="3561715" cy="137160"/>
          </a:xfrm>
          <a:custGeom>
            <a:avLst/>
            <a:gdLst/>
            <a:ahLst/>
            <a:cxnLst/>
            <a:rect l="l" t="t" r="r" b="b"/>
            <a:pathLst>
              <a:path w="3561715" h="137159">
                <a:moveTo>
                  <a:pt x="0" y="137160"/>
                </a:moveTo>
                <a:lnTo>
                  <a:pt x="3561588" y="137160"/>
                </a:lnTo>
                <a:lnTo>
                  <a:pt x="3561588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31647" y="3761740"/>
            <a:ext cx="137160" cy="2692400"/>
          </a:xfrm>
          <a:custGeom>
            <a:avLst/>
            <a:gdLst/>
            <a:ahLst/>
            <a:cxnLst/>
            <a:rect l="l" t="t" r="r" b="b"/>
            <a:pathLst>
              <a:path w="137160" h="2692400">
                <a:moveTo>
                  <a:pt x="0" y="2692400"/>
                </a:moveTo>
                <a:lnTo>
                  <a:pt x="137160" y="2692400"/>
                </a:lnTo>
                <a:lnTo>
                  <a:pt x="137160" y="0"/>
                </a:lnTo>
                <a:lnTo>
                  <a:pt x="0" y="0"/>
                </a:lnTo>
                <a:lnTo>
                  <a:pt x="0" y="269240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31647" y="3624579"/>
            <a:ext cx="3561715" cy="137160"/>
          </a:xfrm>
          <a:custGeom>
            <a:avLst/>
            <a:gdLst/>
            <a:ahLst/>
            <a:cxnLst/>
            <a:rect l="l" t="t" r="r" b="b"/>
            <a:pathLst>
              <a:path w="3561715" h="137160">
                <a:moveTo>
                  <a:pt x="0" y="137160"/>
                </a:moveTo>
                <a:lnTo>
                  <a:pt x="3561588" y="137160"/>
                </a:lnTo>
                <a:lnTo>
                  <a:pt x="3561588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656076" y="3761232"/>
            <a:ext cx="137160" cy="2693035"/>
          </a:xfrm>
          <a:custGeom>
            <a:avLst/>
            <a:gdLst/>
            <a:ahLst/>
            <a:cxnLst/>
            <a:rect l="l" t="t" r="r" b="b"/>
            <a:pathLst>
              <a:path w="137160" h="2693035">
                <a:moveTo>
                  <a:pt x="137160" y="0"/>
                </a:moveTo>
                <a:lnTo>
                  <a:pt x="0" y="0"/>
                </a:lnTo>
                <a:lnTo>
                  <a:pt x="0" y="2692908"/>
                </a:lnTo>
                <a:lnTo>
                  <a:pt x="137160" y="2692908"/>
                </a:lnTo>
                <a:lnTo>
                  <a:pt x="137160" y="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14527" y="6385559"/>
            <a:ext cx="3195955" cy="0"/>
          </a:xfrm>
          <a:custGeom>
            <a:avLst/>
            <a:gdLst/>
            <a:ahLst/>
            <a:cxnLst/>
            <a:rect l="l" t="t" r="r" b="b"/>
            <a:pathLst>
              <a:path w="3195954" h="0">
                <a:moveTo>
                  <a:pt x="0" y="0"/>
                </a:moveTo>
                <a:lnTo>
                  <a:pt x="3195828" y="0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37387" y="3853179"/>
            <a:ext cx="0" cy="2509520"/>
          </a:xfrm>
          <a:custGeom>
            <a:avLst/>
            <a:gdLst/>
            <a:ahLst/>
            <a:cxnLst/>
            <a:rect l="l" t="t" r="r" b="b"/>
            <a:pathLst>
              <a:path w="0" h="2509520">
                <a:moveTo>
                  <a:pt x="0" y="0"/>
                </a:moveTo>
                <a:lnTo>
                  <a:pt x="0" y="2509520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14527" y="3830320"/>
            <a:ext cx="3195955" cy="0"/>
          </a:xfrm>
          <a:custGeom>
            <a:avLst/>
            <a:gdLst/>
            <a:ahLst/>
            <a:cxnLst/>
            <a:rect l="l" t="t" r="r" b="b"/>
            <a:pathLst>
              <a:path w="3195954" h="0">
                <a:moveTo>
                  <a:pt x="0" y="0"/>
                </a:moveTo>
                <a:lnTo>
                  <a:pt x="3195828" y="0"/>
                </a:lnTo>
              </a:path>
            </a:pathLst>
          </a:custGeom>
          <a:ln w="46989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587496" y="3852671"/>
            <a:ext cx="0" cy="2510155"/>
          </a:xfrm>
          <a:custGeom>
            <a:avLst/>
            <a:gdLst/>
            <a:ahLst/>
            <a:cxnLst/>
            <a:rect l="l" t="t" r="r" b="b"/>
            <a:pathLst>
              <a:path w="0" h="2510154">
                <a:moveTo>
                  <a:pt x="0" y="0"/>
                </a:moveTo>
                <a:lnTo>
                  <a:pt x="0" y="2510028"/>
                </a:lnTo>
              </a:path>
            </a:pathLst>
          </a:custGeom>
          <a:ln w="46989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8321" rIns="0" bIns="0" rtlCol="0" vert="horz">
            <a:spAutoFit/>
          </a:bodyPr>
          <a:lstStyle/>
          <a:p>
            <a:pPr marL="57150">
              <a:lnSpc>
                <a:spcPct val="100000"/>
              </a:lnSpc>
            </a:pPr>
            <a:r>
              <a:rPr dirty="0" sz="2800" spc="-25">
                <a:solidFill>
                  <a:srgbClr val="CEC4AF"/>
                </a:solidFill>
              </a:rPr>
              <a:t>My</a:t>
            </a:r>
            <a:r>
              <a:rPr dirty="0" sz="2800" spc="-5">
                <a:solidFill>
                  <a:srgbClr val="CEC4AF"/>
                </a:solidFill>
              </a:rPr>
              <a:t> </a:t>
            </a:r>
            <a:r>
              <a:rPr dirty="0" sz="2800" spc="-20">
                <a:solidFill>
                  <a:srgbClr val="CEC4AF"/>
                </a:solidFill>
              </a:rPr>
              <a:t>Favo</a:t>
            </a:r>
            <a:r>
              <a:rPr dirty="0" sz="2800" spc="-15">
                <a:solidFill>
                  <a:srgbClr val="CEC4AF"/>
                </a:solidFill>
              </a:rPr>
              <a:t>u</a:t>
            </a:r>
            <a:r>
              <a:rPr dirty="0" sz="2800" spc="-10">
                <a:solidFill>
                  <a:srgbClr val="CEC4AF"/>
                </a:solidFill>
              </a:rPr>
              <a:t>r</a:t>
            </a:r>
            <a:r>
              <a:rPr dirty="0" sz="2800">
                <a:solidFill>
                  <a:srgbClr val="CEC4AF"/>
                </a:solidFill>
              </a:rPr>
              <a:t>i</a:t>
            </a:r>
            <a:r>
              <a:rPr dirty="0" sz="2800" spc="-15">
                <a:solidFill>
                  <a:srgbClr val="CEC4AF"/>
                </a:solidFill>
              </a:rPr>
              <a:t>te</a:t>
            </a:r>
            <a:r>
              <a:rPr dirty="0" sz="2800" spc="5">
                <a:solidFill>
                  <a:srgbClr val="CEC4AF"/>
                </a:solidFill>
              </a:rPr>
              <a:t> </a:t>
            </a:r>
            <a:r>
              <a:rPr dirty="0" sz="2800" spc="-20">
                <a:solidFill>
                  <a:srgbClr val="CEC4AF"/>
                </a:solidFill>
              </a:rPr>
              <a:t>Col</a:t>
            </a:r>
            <a:r>
              <a:rPr dirty="0" sz="2800" spc="-15">
                <a:solidFill>
                  <a:srgbClr val="CEC4AF"/>
                </a:solidFill>
              </a:rPr>
              <a:t>o</a:t>
            </a:r>
            <a:r>
              <a:rPr dirty="0" sz="2800" spc="-15">
                <a:solidFill>
                  <a:srgbClr val="CEC4AF"/>
                </a:solidFill>
              </a:rPr>
              <a:t>ur.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332943" y="2079775"/>
            <a:ext cx="4846320" cy="20878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73709">
              <a:lnSpc>
                <a:spcPct val="100000"/>
              </a:lnSpc>
              <a:tabLst>
                <a:tab pos="3490595" algn="l"/>
              </a:tabLst>
            </a:pPr>
            <a:r>
              <a:rPr dirty="0" sz="2800" spc="-10" u="heavy">
                <a:solidFill>
                  <a:srgbClr val="CEC4AF"/>
                </a:solidFill>
                <a:latin typeface="Century Gothic"/>
                <a:cs typeface="Century Gothic"/>
              </a:rPr>
              <a:t> </a:t>
            </a:r>
            <a:r>
              <a:rPr dirty="0" sz="2800" spc="-10" u="heavy">
                <a:solidFill>
                  <a:srgbClr val="CEC4AF"/>
                </a:solidFill>
                <a:latin typeface="Century Gothic"/>
                <a:cs typeface="Century Gothic"/>
              </a:rPr>
              <a:t>	</a:t>
            </a:r>
            <a:r>
              <a:rPr dirty="0" sz="2800">
                <a:solidFill>
                  <a:srgbClr val="CEC4AF"/>
                </a:solidFill>
                <a:latin typeface="Century Gothic"/>
                <a:cs typeface="Century Gothic"/>
              </a:rPr>
              <a:t>i</a:t>
            </a:r>
            <a:r>
              <a:rPr dirty="0" sz="2800" spc="-15">
                <a:solidFill>
                  <a:srgbClr val="CEC4AF"/>
                </a:solidFill>
                <a:latin typeface="Century Gothic"/>
                <a:cs typeface="Century Gothic"/>
              </a:rPr>
              <a:t>s</a:t>
            </a:r>
            <a:r>
              <a:rPr dirty="0" sz="2800" spc="-15">
                <a:solidFill>
                  <a:srgbClr val="CEC4AF"/>
                </a:solidFill>
                <a:latin typeface="Century Gothic"/>
                <a:cs typeface="Century Gothic"/>
              </a:rPr>
              <a:t> </a:t>
            </a:r>
            <a:r>
              <a:rPr dirty="0" sz="2800" spc="-5">
                <a:solidFill>
                  <a:srgbClr val="CEC4AF"/>
                </a:solidFill>
                <a:latin typeface="Century Gothic"/>
                <a:cs typeface="Century Gothic"/>
              </a:rPr>
              <a:t>t</a:t>
            </a:r>
            <a:r>
              <a:rPr dirty="0" sz="2800" spc="-30">
                <a:solidFill>
                  <a:srgbClr val="CEC4AF"/>
                </a:solidFill>
                <a:latin typeface="Century Gothic"/>
                <a:cs typeface="Century Gothic"/>
              </a:rPr>
              <a:t>h</a:t>
            </a:r>
            <a:r>
              <a:rPr dirty="0" sz="2800" spc="-20">
                <a:solidFill>
                  <a:srgbClr val="CEC4AF"/>
                </a:solidFill>
                <a:latin typeface="Century Gothic"/>
                <a:cs typeface="Century Gothic"/>
              </a:rPr>
              <a:t>e</a:t>
            </a:r>
            <a:r>
              <a:rPr dirty="0" sz="2800" spc="-10">
                <a:solidFill>
                  <a:srgbClr val="CEC4AF"/>
                </a:solidFill>
                <a:latin typeface="Century Gothic"/>
                <a:cs typeface="Century Gothic"/>
              </a:rPr>
              <a:t> </a:t>
            </a:r>
            <a:r>
              <a:rPr dirty="0" sz="2800" spc="-25">
                <a:solidFill>
                  <a:srgbClr val="CEC4AF"/>
                </a:solidFill>
                <a:latin typeface="Century Gothic"/>
                <a:cs typeface="Century Gothic"/>
              </a:rPr>
              <a:t>be</a:t>
            </a:r>
            <a:r>
              <a:rPr dirty="0" sz="2800" spc="-25">
                <a:solidFill>
                  <a:srgbClr val="CEC4AF"/>
                </a:solidFill>
                <a:latin typeface="Century Gothic"/>
                <a:cs typeface="Century Gothic"/>
              </a:rPr>
              <a:t>s</a:t>
            </a:r>
            <a:r>
              <a:rPr dirty="0" sz="2800" spc="-10">
                <a:solidFill>
                  <a:srgbClr val="CEC4AF"/>
                </a:solidFill>
                <a:latin typeface="Century Gothic"/>
                <a:cs typeface="Century Gothic"/>
              </a:rPr>
              <a:t>t</a:t>
            </a:r>
            <a:r>
              <a:rPr dirty="0" sz="2800" spc="25">
                <a:solidFill>
                  <a:srgbClr val="CEC4AF"/>
                </a:solidFill>
                <a:latin typeface="Century Gothic"/>
                <a:cs typeface="Century Gothic"/>
              </a:rPr>
              <a:t> </a:t>
            </a:r>
            <a:r>
              <a:rPr dirty="0" sz="2800" spc="-20">
                <a:solidFill>
                  <a:srgbClr val="CEC4AF"/>
                </a:solidFill>
                <a:latin typeface="Century Gothic"/>
                <a:cs typeface="Century Gothic"/>
              </a:rPr>
              <a:t>co</a:t>
            </a:r>
            <a:r>
              <a:rPr dirty="0" sz="2800" spc="-5">
                <a:solidFill>
                  <a:srgbClr val="CEC4AF"/>
                </a:solidFill>
                <a:latin typeface="Century Gothic"/>
                <a:cs typeface="Century Gothic"/>
              </a:rPr>
              <a:t>l</a:t>
            </a:r>
            <a:r>
              <a:rPr dirty="0" sz="2800" spc="-20">
                <a:solidFill>
                  <a:srgbClr val="CEC4AF"/>
                </a:solidFill>
                <a:latin typeface="Century Gothic"/>
                <a:cs typeface="Century Gothic"/>
              </a:rPr>
              <a:t>o</a:t>
            </a:r>
            <a:r>
              <a:rPr dirty="0" sz="2800" spc="-15">
                <a:solidFill>
                  <a:srgbClr val="CEC4AF"/>
                </a:solidFill>
                <a:latin typeface="Century Gothic"/>
                <a:cs typeface="Century Gothic"/>
              </a:rPr>
              <a:t>u</a:t>
            </a:r>
            <a:r>
              <a:rPr dirty="0" sz="2800" spc="-10">
                <a:solidFill>
                  <a:srgbClr val="CEC4AF"/>
                </a:solidFill>
                <a:latin typeface="Century Gothic"/>
                <a:cs typeface="Century Gothic"/>
              </a:rPr>
              <a:t>r.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000">
              <a:latin typeface="Times New Roman"/>
              <a:cs typeface="Times New Roman"/>
            </a:endParaRPr>
          </a:p>
          <a:p>
            <a:pPr marL="111125">
              <a:lnSpc>
                <a:spcPct val="100000"/>
              </a:lnSpc>
            </a:pPr>
            <a:r>
              <a:rPr dirty="0" sz="2800" spc="-10">
                <a:solidFill>
                  <a:srgbClr val="CEC4AF"/>
                </a:solidFill>
                <a:latin typeface="Century Gothic"/>
                <a:cs typeface="Century Gothic"/>
              </a:rPr>
              <a:t>I</a:t>
            </a:r>
            <a:r>
              <a:rPr dirty="0" sz="2800" spc="-5">
                <a:solidFill>
                  <a:srgbClr val="CEC4AF"/>
                </a:solidFill>
                <a:latin typeface="Century Gothic"/>
                <a:cs typeface="Century Gothic"/>
              </a:rPr>
              <a:t> </a:t>
            </a:r>
            <a:r>
              <a:rPr dirty="0" sz="2800" spc="-10">
                <a:solidFill>
                  <a:srgbClr val="CEC4AF"/>
                </a:solidFill>
                <a:latin typeface="Century Gothic"/>
                <a:cs typeface="Century Gothic"/>
              </a:rPr>
              <a:t>l</a:t>
            </a:r>
            <a:r>
              <a:rPr dirty="0" sz="2800">
                <a:solidFill>
                  <a:srgbClr val="CEC4AF"/>
                </a:solidFill>
                <a:latin typeface="Century Gothic"/>
                <a:cs typeface="Century Gothic"/>
              </a:rPr>
              <a:t>i</a:t>
            </a:r>
            <a:r>
              <a:rPr dirty="0" sz="2800" spc="-20">
                <a:solidFill>
                  <a:srgbClr val="CEC4AF"/>
                </a:solidFill>
                <a:latin typeface="Century Gothic"/>
                <a:cs typeface="Century Gothic"/>
              </a:rPr>
              <a:t>ke</a:t>
            </a:r>
            <a:r>
              <a:rPr dirty="0" sz="2800" spc="-15">
                <a:solidFill>
                  <a:srgbClr val="CEC4A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CEC4AF"/>
                </a:solidFill>
                <a:latin typeface="Century Gothic"/>
                <a:cs typeface="Century Gothic"/>
              </a:rPr>
              <a:t>i</a:t>
            </a:r>
            <a:r>
              <a:rPr dirty="0" sz="2800" spc="-10">
                <a:solidFill>
                  <a:srgbClr val="CEC4AF"/>
                </a:solidFill>
                <a:latin typeface="Century Gothic"/>
                <a:cs typeface="Century Gothic"/>
              </a:rPr>
              <a:t>t</a:t>
            </a:r>
            <a:r>
              <a:rPr dirty="0" sz="2800" spc="-5">
                <a:solidFill>
                  <a:srgbClr val="CEC4AF"/>
                </a:solidFill>
                <a:latin typeface="Century Gothic"/>
                <a:cs typeface="Century Gothic"/>
              </a:rPr>
              <a:t> </a:t>
            </a:r>
            <a:r>
              <a:rPr dirty="0" sz="2800" spc="-20">
                <a:solidFill>
                  <a:srgbClr val="CEC4AF"/>
                </a:solidFill>
                <a:latin typeface="Century Gothic"/>
                <a:cs typeface="Century Gothic"/>
              </a:rPr>
              <a:t>b</a:t>
            </a:r>
            <a:r>
              <a:rPr dirty="0" sz="2800" spc="-35">
                <a:solidFill>
                  <a:srgbClr val="CEC4AF"/>
                </a:solidFill>
                <a:latin typeface="Century Gothic"/>
                <a:cs typeface="Century Gothic"/>
              </a:rPr>
              <a:t>e</a:t>
            </a:r>
            <a:r>
              <a:rPr dirty="0" sz="2800" spc="-20">
                <a:solidFill>
                  <a:srgbClr val="CEC4AF"/>
                </a:solidFill>
                <a:latin typeface="Century Gothic"/>
                <a:cs typeface="Century Gothic"/>
              </a:rPr>
              <a:t>cause</a:t>
            </a:r>
            <a:r>
              <a:rPr dirty="0" sz="2800" spc="25">
                <a:solidFill>
                  <a:srgbClr val="CEC4AF"/>
                </a:solidFill>
                <a:latin typeface="Century Gothic"/>
                <a:cs typeface="Century Gothic"/>
              </a:rPr>
              <a:t> </a:t>
            </a:r>
            <a:r>
              <a:rPr dirty="0" sz="2800" spc="-30">
                <a:solidFill>
                  <a:srgbClr val="CEC4AF"/>
                </a:solidFill>
                <a:latin typeface="Century Gothic"/>
                <a:cs typeface="Century Gothic"/>
              </a:rPr>
              <a:t>………</a:t>
            </a:r>
            <a:r>
              <a:rPr dirty="0" sz="2800" spc="-40">
                <a:solidFill>
                  <a:srgbClr val="CEC4AF"/>
                </a:solidFill>
                <a:latin typeface="Century Gothic"/>
                <a:cs typeface="Century Gothic"/>
              </a:rPr>
              <a:t>…</a:t>
            </a:r>
            <a:r>
              <a:rPr dirty="0" sz="2800" spc="-30">
                <a:solidFill>
                  <a:srgbClr val="CEC4AF"/>
                </a:solidFill>
                <a:latin typeface="Century Gothic"/>
                <a:cs typeface="Century Gothic"/>
              </a:rPr>
              <a:t>…</a:t>
            </a:r>
            <a:r>
              <a:rPr dirty="0" sz="2800" spc="-35">
                <a:solidFill>
                  <a:srgbClr val="CEC4AF"/>
                </a:solidFill>
                <a:latin typeface="Century Gothic"/>
                <a:cs typeface="Century Gothic"/>
              </a:rPr>
              <a:t>.</a:t>
            </a:r>
            <a:r>
              <a:rPr dirty="0" sz="2800" spc="-10">
                <a:solidFill>
                  <a:srgbClr val="CEC4AF"/>
                </a:solidFill>
                <a:latin typeface="Century Gothic"/>
                <a:cs typeface="Century Gothic"/>
              </a:rPr>
              <a:t>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70220" y="665987"/>
            <a:ext cx="6440424" cy="4843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08279" y="5463663"/>
            <a:ext cx="5036185" cy="1057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5" b="1">
                <a:solidFill>
                  <a:srgbClr val="FFFFFF"/>
                </a:solidFill>
                <a:latin typeface="Century Gothic"/>
                <a:cs typeface="Century Gothic"/>
              </a:rPr>
              <a:t>Rem</a:t>
            </a:r>
            <a:r>
              <a:rPr dirty="0" sz="1400" b="1">
                <a:solidFill>
                  <a:srgbClr val="FFFFFF"/>
                </a:solidFill>
                <a:latin typeface="Century Gothic"/>
                <a:cs typeface="Century Gothic"/>
              </a:rPr>
              <a:t>ember</a:t>
            </a:r>
            <a:r>
              <a:rPr dirty="0" sz="1400" spc="-3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entury Gothic"/>
                <a:cs typeface="Century Gothic"/>
              </a:rPr>
              <a:t>to: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FFFFF"/>
                </a:solidFill>
                <a:latin typeface="Century Gothic"/>
                <a:cs typeface="Century Gothic"/>
              </a:rPr>
              <a:t>•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an</a:t>
            </a:r>
            <a:r>
              <a:rPr dirty="0" sz="1400" spc="-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ur</a:t>
            </a:r>
            <a:r>
              <a:rPr dirty="0" sz="14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ory before</a:t>
            </a:r>
            <a:r>
              <a:rPr dirty="0" sz="1400" spc="-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dirty="0" sz="14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art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FFFFF"/>
                </a:solidFill>
                <a:latin typeface="Century Gothic"/>
                <a:cs typeface="Century Gothic"/>
              </a:rPr>
              <a:t>•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14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400" spc="-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nt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ces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FFFFF"/>
                </a:solidFill>
                <a:latin typeface="Century Gothic"/>
                <a:cs typeface="Century Gothic"/>
              </a:rPr>
              <a:t>•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pay a</a:t>
            </a:r>
            <a:r>
              <a:rPr dirty="0" sz="1400" spc="-15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nt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on</a:t>
            </a:r>
            <a:r>
              <a:rPr dirty="0" sz="14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o </a:t>
            </a:r>
            <a:r>
              <a:rPr dirty="0" sz="1400" spc="-15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e 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ords</a:t>
            </a:r>
            <a:r>
              <a:rPr dirty="0" sz="1400" spc="-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you</a:t>
            </a:r>
            <a:r>
              <a:rPr dirty="0" sz="14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choos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r>
              <a:rPr dirty="0" sz="1400" spc="-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your</a:t>
            </a:r>
            <a:r>
              <a:rPr dirty="0" sz="1400" spc="-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pel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r>
              <a:rPr dirty="0" sz="1400" spc="-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punc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ua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8279" y="6530768"/>
            <a:ext cx="462851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FFFFF"/>
                </a:solidFill>
                <a:latin typeface="Century Gothic"/>
                <a:cs typeface="Century Gothic"/>
              </a:rPr>
              <a:t>•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check</a:t>
            </a:r>
            <a:r>
              <a:rPr dirty="0" sz="1400" spc="-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and ed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 spc="-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ur</a:t>
            </a:r>
            <a:r>
              <a:rPr dirty="0" sz="14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r>
              <a:rPr dirty="0" sz="1400" spc="-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dirty="0" sz="1400" spc="-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dirty="0" sz="14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1400" spc="10">
                <a:solidFill>
                  <a:srgbClr val="FFFFFF"/>
                </a:solidFill>
                <a:latin typeface="Century Gothic"/>
                <a:cs typeface="Century Gothic"/>
              </a:rPr>
              <a:t>v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1400" spc="-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f</a:t>
            </a:r>
            <a:r>
              <a:rPr dirty="0" sz="1400" spc="2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400" spc="-2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ed.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0"/>
              <a:t>S</a:t>
            </a:r>
            <a:r>
              <a:rPr dirty="0"/>
              <a:t>t</a:t>
            </a:r>
            <a:r>
              <a:rPr dirty="0" spc="-10"/>
              <a:t>e</a:t>
            </a:r>
            <a:r>
              <a:rPr dirty="0" spc="-5"/>
              <a:t>p</a:t>
            </a:r>
            <a:r>
              <a:rPr dirty="0" spc="-10"/>
              <a:t>h</a:t>
            </a:r>
            <a:r>
              <a:rPr dirty="0"/>
              <a:t> </a:t>
            </a:r>
            <a:r>
              <a:rPr dirty="0" spc="-5"/>
              <a:t>W</a:t>
            </a:r>
            <a:r>
              <a:rPr dirty="0" spc="-10"/>
              <a:t>e</a:t>
            </a:r>
            <a:r>
              <a:rPr dirty="0" spc="-10"/>
              <a:t>s</a:t>
            </a:r>
            <a:r>
              <a:rPr dirty="0"/>
              <a:t>t</a:t>
            </a:r>
            <a:r>
              <a:rPr dirty="0"/>
              <a:t>w</a:t>
            </a:r>
            <a:r>
              <a:rPr dirty="0" spc="-10"/>
              <a:t>o</a:t>
            </a:r>
            <a:r>
              <a:rPr dirty="0" spc="-15"/>
              <a:t>o</a:t>
            </a:r>
            <a:r>
              <a:rPr dirty="0" spc="-10"/>
              <a:t>d</a:t>
            </a:r>
            <a:r>
              <a:rPr dirty="0" spc="-15"/>
              <a:t> </a:t>
            </a:r>
            <a:r>
              <a:rPr dirty="0" spc="-15"/>
              <a:t>2015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1570" y="6605943"/>
            <a:ext cx="966469" cy="0"/>
          </a:xfrm>
          <a:custGeom>
            <a:avLst/>
            <a:gdLst/>
            <a:ahLst/>
            <a:cxnLst/>
            <a:rect l="l" t="t" r="r" b="b"/>
            <a:pathLst>
              <a:path w="966469" h="0">
                <a:moveTo>
                  <a:pt x="0" y="0"/>
                </a:moveTo>
                <a:lnTo>
                  <a:pt x="966266" y="0"/>
                </a:lnTo>
              </a:path>
            </a:pathLst>
          </a:custGeom>
          <a:ln w="11937">
            <a:solidFill>
              <a:srgbClr val="E9805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01827" y="6473303"/>
            <a:ext cx="1607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Fo</a:t>
            </a:r>
            <a:r>
              <a:rPr dirty="0" sz="1000" spc="-2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nd</a:t>
            </a:r>
            <a:r>
              <a:rPr dirty="0" sz="1000" spc="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dirty="0" sz="1000" spc="-15" b="1">
                <a:solidFill>
                  <a:srgbClr val="E98052"/>
                </a:solidFill>
                <a:latin typeface="Century Gothic"/>
                <a:cs typeface="Century Gothic"/>
                <a:hlinkClick r:id="rId2"/>
              </a:rPr>
              <a:t>goog</a:t>
            </a:r>
            <a:r>
              <a:rPr dirty="0" sz="1000" spc="-5" b="1">
                <a:solidFill>
                  <a:srgbClr val="E98052"/>
                </a:solidFill>
                <a:latin typeface="Century Gothic"/>
                <a:cs typeface="Century Gothic"/>
                <a:hlinkClick r:id="rId2"/>
              </a:rPr>
              <a:t>le</a:t>
            </a:r>
            <a:r>
              <a:rPr dirty="0" sz="1000" spc="5" b="1">
                <a:solidFill>
                  <a:srgbClr val="E98052"/>
                </a:solidFill>
                <a:latin typeface="Century Gothic"/>
                <a:cs typeface="Century Gothic"/>
                <a:hlinkClick r:id="rId2"/>
              </a:rPr>
              <a:t> </a:t>
            </a:r>
            <a:r>
              <a:rPr dirty="0" sz="1000" spc="-10" b="1">
                <a:solidFill>
                  <a:srgbClr val="E98052"/>
                </a:solidFill>
                <a:latin typeface="Century Gothic"/>
                <a:cs typeface="Century Gothic"/>
                <a:hlinkClick r:id="rId2"/>
              </a:rPr>
              <a:t>ima</a:t>
            </a:r>
            <a:r>
              <a:rPr dirty="0" sz="1000" spc="-15" b="1">
                <a:solidFill>
                  <a:srgbClr val="E98052"/>
                </a:solidFill>
                <a:latin typeface="Century Gothic"/>
                <a:cs typeface="Century Gothic"/>
                <a:hlinkClick r:id="rId2"/>
              </a:rPr>
              <a:t>ges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80735" y="5319162"/>
            <a:ext cx="3950335" cy="1271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5" b="1">
                <a:solidFill>
                  <a:srgbClr val="FFFFFF"/>
                </a:solidFill>
                <a:latin typeface="Century Gothic"/>
                <a:cs typeface="Century Gothic"/>
              </a:rPr>
              <a:t>Rem</a:t>
            </a:r>
            <a:r>
              <a:rPr dirty="0" sz="1400" b="1">
                <a:solidFill>
                  <a:srgbClr val="FFFFFF"/>
                </a:solidFill>
                <a:latin typeface="Century Gothic"/>
                <a:cs typeface="Century Gothic"/>
              </a:rPr>
              <a:t>ember</a:t>
            </a:r>
            <a:r>
              <a:rPr dirty="0" sz="1400" spc="-3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FFFFFF"/>
                </a:solidFill>
                <a:latin typeface="Century Gothic"/>
                <a:cs typeface="Century Gothic"/>
              </a:rPr>
              <a:t>to: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FFFFF"/>
                </a:solidFill>
                <a:latin typeface="Century Gothic"/>
                <a:cs typeface="Century Gothic"/>
              </a:rPr>
              <a:t>•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an</a:t>
            </a:r>
            <a:r>
              <a:rPr dirty="0" sz="1400" spc="-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ur</a:t>
            </a:r>
            <a:r>
              <a:rPr dirty="0" sz="14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ory before</a:t>
            </a:r>
            <a:r>
              <a:rPr dirty="0" sz="1400" spc="-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dirty="0" sz="14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art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FFFFF"/>
                </a:solidFill>
                <a:latin typeface="Century Gothic"/>
                <a:cs typeface="Century Gothic"/>
              </a:rPr>
              <a:t>•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14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400" spc="-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nt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ces</a:t>
            </a:r>
            <a:endParaRPr sz="14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</a:pPr>
            <a:r>
              <a:rPr dirty="0" sz="1400" spc="-15">
                <a:solidFill>
                  <a:srgbClr val="FFFFFF"/>
                </a:solidFill>
                <a:latin typeface="Century Gothic"/>
                <a:cs typeface="Century Gothic"/>
              </a:rPr>
              <a:t>•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pay a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tt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nt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on</a:t>
            </a:r>
            <a:r>
              <a:rPr dirty="0" sz="14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 w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or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dirty="0" sz="1400" spc="-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dirty="0" sz="14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cho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e,</a:t>
            </a:r>
            <a:r>
              <a:rPr dirty="0" sz="1400" spc="-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ur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pe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r>
              <a:rPr dirty="0" sz="1400" spc="-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d 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pu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c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ua</a:t>
            </a:r>
            <a:r>
              <a:rPr dirty="0" sz="1400" spc="-15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400" spc="-2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r>
              <a:rPr dirty="0" sz="1400" spc="-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dirty="0" sz="1400" spc="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paragrap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hs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15">
                <a:solidFill>
                  <a:srgbClr val="FFFFFF"/>
                </a:solidFill>
                <a:latin typeface="Century Gothic"/>
                <a:cs typeface="Century Gothic"/>
              </a:rPr>
              <a:t>(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ach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 ques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400" spc="-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dirty="0" sz="1400" spc="-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para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raph</a:t>
            </a:r>
            <a:r>
              <a:rPr dirty="0" sz="1400" spc="-25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)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8640" y="431291"/>
            <a:ext cx="4270248" cy="5693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1563" y="6215379"/>
            <a:ext cx="4724400" cy="137160"/>
          </a:xfrm>
          <a:custGeom>
            <a:avLst/>
            <a:gdLst/>
            <a:ahLst/>
            <a:cxnLst/>
            <a:rect l="l" t="t" r="r" b="b"/>
            <a:pathLst>
              <a:path w="4724400" h="137160">
                <a:moveTo>
                  <a:pt x="0" y="137160"/>
                </a:moveTo>
                <a:lnTo>
                  <a:pt x="4724400" y="137160"/>
                </a:lnTo>
                <a:lnTo>
                  <a:pt x="4724400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522C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21563" y="341629"/>
            <a:ext cx="137160" cy="5873750"/>
          </a:xfrm>
          <a:custGeom>
            <a:avLst/>
            <a:gdLst/>
            <a:ahLst/>
            <a:cxnLst/>
            <a:rect l="l" t="t" r="r" b="b"/>
            <a:pathLst>
              <a:path w="137159" h="5873750">
                <a:moveTo>
                  <a:pt x="0" y="5873750"/>
                </a:moveTo>
                <a:lnTo>
                  <a:pt x="137159" y="5873750"/>
                </a:lnTo>
                <a:lnTo>
                  <a:pt x="137159" y="0"/>
                </a:lnTo>
                <a:lnTo>
                  <a:pt x="0" y="0"/>
                </a:lnTo>
                <a:lnTo>
                  <a:pt x="0" y="5873750"/>
                </a:lnTo>
                <a:close/>
              </a:path>
            </a:pathLst>
          </a:custGeom>
          <a:solidFill>
            <a:srgbClr val="522C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1563" y="204470"/>
            <a:ext cx="4724400" cy="137160"/>
          </a:xfrm>
          <a:custGeom>
            <a:avLst/>
            <a:gdLst/>
            <a:ahLst/>
            <a:cxnLst/>
            <a:rect l="l" t="t" r="r" b="b"/>
            <a:pathLst>
              <a:path w="4724400" h="137160">
                <a:moveTo>
                  <a:pt x="0" y="137159"/>
                </a:moveTo>
                <a:lnTo>
                  <a:pt x="4724400" y="137159"/>
                </a:lnTo>
                <a:lnTo>
                  <a:pt x="4724400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522C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08803" y="341375"/>
            <a:ext cx="137160" cy="5873750"/>
          </a:xfrm>
          <a:custGeom>
            <a:avLst/>
            <a:gdLst/>
            <a:ahLst/>
            <a:cxnLst/>
            <a:rect l="l" t="t" r="r" b="b"/>
            <a:pathLst>
              <a:path w="137160" h="5873750">
                <a:moveTo>
                  <a:pt x="137160" y="0"/>
                </a:moveTo>
                <a:lnTo>
                  <a:pt x="0" y="0"/>
                </a:lnTo>
                <a:lnTo>
                  <a:pt x="0" y="5873496"/>
                </a:lnTo>
                <a:lnTo>
                  <a:pt x="137160" y="5873496"/>
                </a:lnTo>
                <a:lnTo>
                  <a:pt x="137160" y="0"/>
                </a:lnTo>
                <a:close/>
              </a:path>
            </a:pathLst>
          </a:custGeom>
          <a:solidFill>
            <a:srgbClr val="522C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04444" y="6146800"/>
            <a:ext cx="4358640" cy="0"/>
          </a:xfrm>
          <a:custGeom>
            <a:avLst/>
            <a:gdLst/>
            <a:ahLst/>
            <a:cxnLst/>
            <a:rect l="l" t="t" r="r" b="b"/>
            <a:pathLst>
              <a:path w="4358640" h="0">
                <a:moveTo>
                  <a:pt x="0" y="0"/>
                </a:moveTo>
                <a:lnTo>
                  <a:pt x="4358640" y="0"/>
                </a:lnTo>
              </a:path>
            </a:pathLst>
          </a:custGeom>
          <a:ln w="46990">
            <a:solidFill>
              <a:srgbClr val="522C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27304" y="433069"/>
            <a:ext cx="0" cy="5690870"/>
          </a:xfrm>
          <a:custGeom>
            <a:avLst/>
            <a:gdLst/>
            <a:ahLst/>
            <a:cxnLst/>
            <a:rect l="l" t="t" r="r" b="b"/>
            <a:pathLst>
              <a:path w="0" h="5690870">
                <a:moveTo>
                  <a:pt x="0" y="0"/>
                </a:moveTo>
                <a:lnTo>
                  <a:pt x="0" y="5690870"/>
                </a:lnTo>
              </a:path>
            </a:pathLst>
          </a:custGeom>
          <a:ln w="46990">
            <a:solidFill>
              <a:srgbClr val="522C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04444" y="410209"/>
            <a:ext cx="4358640" cy="0"/>
          </a:xfrm>
          <a:custGeom>
            <a:avLst/>
            <a:gdLst/>
            <a:ahLst/>
            <a:cxnLst/>
            <a:rect l="l" t="t" r="r" b="b"/>
            <a:pathLst>
              <a:path w="4358640" h="0">
                <a:moveTo>
                  <a:pt x="0" y="0"/>
                </a:moveTo>
                <a:lnTo>
                  <a:pt x="4358640" y="0"/>
                </a:lnTo>
              </a:path>
            </a:pathLst>
          </a:custGeom>
          <a:ln w="46989">
            <a:solidFill>
              <a:srgbClr val="522C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840223" y="432816"/>
            <a:ext cx="0" cy="5690870"/>
          </a:xfrm>
          <a:custGeom>
            <a:avLst/>
            <a:gdLst/>
            <a:ahLst/>
            <a:cxnLst/>
            <a:rect l="l" t="t" r="r" b="b"/>
            <a:pathLst>
              <a:path w="0" h="5690870">
                <a:moveTo>
                  <a:pt x="0" y="0"/>
                </a:moveTo>
                <a:lnTo>
                  <a:pt x="0" y="5690616"/>
                </a:lnTo>
              </a:path>
            </a:pathLst>
          </a:custGeom>
          <a:ln w="46990">
            <a:solidFill>
              <a:srgbClr val="522C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496814" y="1055882"/>
            <a:ext cx="5507990" cy="585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>
                <a:solidFill>
                  <a:srgbClr val="F8D6CA"/>
                </a:solidFill>
                <a:latin typeface="Century Gothic"/>
                <a:cs typeface="Century Gothic"/>
              </a:rPr>
              <a:t>New</a:t>
            </a:r>
            <a:r>
              <a:rPr dirty="0" sz="4400" spc="-5">
                <a:solidFill>
                  <a:srgbClr val="F8D6CA"/>
                </a:solidFill>
                <a:latin typeface="Century Gothic"/>
                <a:cs typeface="Century Gothic"/>
              </a:rPr>
              <a:t> Specie</a:t>
            </a:r>
            <a:r>
              <a:rPr dirty="0" sz="4400">
                <a:solidFill>
                  <a:srgbClr val="F8D6CA"/>
                </a:solidFill>
                <a:latin typeface="Century Gothic"/>
                <a:cs typeface="Century Gothic"/>
              </a:rPr>
              <a:t>s</a:t>
            </a:r>
            <a:r>
              <a:rPr dirty="0" sz="4400" spc="-30">
                <a:solidFill>
                  <a:srgbClr val="F8D6CA"/>
                </a:solidFill>
                <a:latin typeface="Century Gothic"/>
                <a:cs typeface="Century Gothic"/>
              </a:rPr>
              <a:t> </a:t>
            </a:r>
            <a:r>
              <a:rPr dirty="0" sz="4400">
                <a:solidFill>
                  <a:srgbClr val="F8D6CA"/>
                </a:solidFill>
                <a:latin typeface="Century Gothic"/>
                <a:cs typeface="Century Gothic"/>
              </a:rPr>
              <a:t>of</a:t>
            </a:r>
            <a:r>
              <a:rPr dirty="0" sz="4400" spc="-20">
                <a:solidFill>
                  <a:srgbClr val="F8D6CA"/>
                </a:solidFill>
                <a:latin typeface="Century Gothic"/>
                <a:cs typeface="Century Gothic"/>
              </a:rPr>
              <a:t> </a:t>
            </a:r>
            <a:r>
              <a:rPr dirty="0" sz="4400" spc="-5">
                <a:solidFill>
                  <a:srgbClr val="F8D6CA"/>
                </a:solidFill>
                <a:latin typeface="Century Gothic"/>
                <a:cs typeface="Century Gothic"/>
              </a:rPr>
              <a:t>Dog</a:t>
            </a:r>
            <a:endParaRPr sz="44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0"/>
              <a:t>S</a:t>
            </a:r>
            <a:r>
              <a:rPr dirty="0"/>
              <a:t>t</a:t>
            </a:r>
            <a:r>
              <a:rPr dirty="0" spc="-10"/>
              <a:t>e</a:t>
            </a:r>
            <a:r>
              <a:rPr dirty="0" spc="-5"/>
              <a:t>p</a:t>
            </a:r>
            <a:r>
              <a:rPr dirty="0" spc="-10"/>
              <a:t>h</a:t>
            </a:r>
            <a:r>
              <a:rPr dirty="0"/>
              <a:t> </a:t>
            </a:r>
            <a:r>
              <a:rPr dirty="0" spc="-5"/>
              <a:t>W</a:t>
            </a:r>
            <a:r>
              <a:rPr dirty="0" spc="-10"/>
              <a:t>e</a:t>
            </a:r>
            <a:r>
              <a:rPr dirty="0" spc="-10"/>
              <a:t>s</a:t>
            </a:r>
            <a:r>
              <a:rPr dirty="0"/>
              <a:t>t</a:t>
            </a:r>
            <a:r>
              <a:rPr dirty="0"/>
              <a:t>w</a:t>
            </a:r>
            <a:r>
              <a:rPr dirty="0" spc="-10"/>
              <a:t>o</a:t>
            </a:r>
            <a:r>
              <a:rPr dirty="0" spc="-15"/>
              <a:t>o</a:t>
            </a:r>
            <a:r>
              <a:rPr dirty="0" spc="-10"/>
              <a:t>d</a:t>
            </a:r>
            <a:r>
              <a:rPr dirty="0" spc="-15"/>
              <a:t> </a:t>
            </a:r>
            <a:r>
              <a:rPr dirty="0" spc="-15"/>
              <a:t>2015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380735" y="6599652"/>
            <a:ext cx="3881120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FFFFF"/>
                </a:solidFill>
                <a:latin typeface="Century Gothic"/>
                <a:cs typeface="Century Gothic"/>
              </a:rPr>
              <a:t>•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check</a:t>
            </a:r>
            <a:r>
              <a:rPr dirty="0" sz="1400" spc="-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and ed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 spc="-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ur</a:t>
            </a:r>
            <a:r>
              <a:rPr dirty="0" sz="14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dirty="0" sz="1400" spc="15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r>
              <a:rPr dirty="0" sz="1400" spc="-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en</a:t>
            </a:r>
            <a:r>
              <a:rPr dirty="0" sz="1400" spc="-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dirty="0" sz="14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1400" spc="10">
                <a:solidFill>
                  <a:srgbClr val="FFFFFF"/>
                </a:solidFill>
                <a:latin typeface="Century Gothic"/>
                <a:cs typeface="Century Gothic"/>
              </a:rPr>
              <a:t>v</a:t>
            </a:r>
            <a:r>
              <a:rPr dirty="0" sz="140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80735" y="2690151"/>
            <a:ext cx="132905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>
                <a:solidFill>
                  <a:srgbClr val="FFFFFF"/>
                </a:solidFill>
                <a:latin typeface="Century Gothic"/>
                <a:cs typeface="Century Gothic"/>
              </a:rPr>
              <a:t>Descr</a:t>
            </a:r>
            <a:r>
              <a:rPr dirty="0" sz="1800" spc="2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800" spc="-20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r>
              <a:rPr dirty="0" sz="1800" spc="-25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: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80735" y="3238541"/>
            <a:ext cx="261874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5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1800" spc="-10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r>
              <a:rPr dirty="0" sz="1800" spc="-5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800" spc="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dirty="0" sz="1800" spc="5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dirty="0" sz="1800" spc="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entury Gothic"/>
                <a:cs typeface="Century Gothic"/>
              </a:rPr>
              <a:t>y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ou</a:t>
            </a:r>
            <a:r>
              <a:rPr dirty="0" sz="1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call</a:t>
            </a:r>
            <a:r>
              <a:rPr dirty="0" sz="18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?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80735" y="3787812"/>
            <a:ext cx="18161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70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1800" spc="-25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r>
              <a:rPr dirty="0" sz="1800" spc="5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18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800" spc="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c</a:t>
            </a:r>
            <a:r>
              <a:rPr dirty="0" sz="1800" spc="-1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8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8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dirty="0" sz="1800" spc="-1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entury Gothic"/>
                <a:cs typeface="Century Gothic"/>
              </a:rPr>
              <a:t>?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92971" y="3244252"/>
            <a:ext cx="21596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20">
                <a:solidFill>
                  <a:srgbClr val="FFFFFF"/>
                </a:solidFill>
                <a:latin typeface="Century Gothic"/>
                <a:cs typeface="Century Gothic"/>
              </a:rPr>
              <a:t>Ho</a:t>
            </a:r>
            <a:r>
              <a:rPr dirty="0" sz="1800" spc="-15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1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dirty="0" sz="1800" spc="-15">
                <a:solidFill>
                  <a:srgbClr val="FFFFFF"/>
                </a:solidFill>
                <a:latin typeface="Century Gothic"/>
                <a:cs typeface="Century Gothic"/>
              </a:rPr>
              <a:t>oes</a:t>
            </a:r>
            <a:r>
              <a:rPr dirty="0" sz="1800" spc="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8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8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entury Gothic"/>
                <a:cs typeface="Century Gothic"/>
              </a:rPr>
              <a:t>mo</a:t>
            </a:r>
            <a:r>
              <a:rPr dirty="0" sz="1800" spc="5">
                <a:solidFill>
                  <a:srgbClr val="FFFFFF"/>
                </a:solidFill>
                <a:latin typeface="Century Gothic"/>
                <a:cs typeface="Century Gothic"/>
              </a:rPr>
              <a:t>v</a:t>
            </a:r>
            <a:r>
              <a:rPr dirty="0" sz="1800" spc="-15">
                <a:solidFill>
                  <a:srgbClr val="FFFFFF"/>
                </a:solidFill>
                <a:latin typeface="Century Gothic"/>
                <a:cs typeface="Century Gothic"/>
              </a:rPr>
              <a:t>e?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92971" y="3792892"/>
            <a:ext cx="247269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65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1800" spc="-15">
                <a:solidFill>
                  <a:srgbClr val="FFFFFF"/>
                </a:solidFill>
                <a:latin typeface="Century Gothic"/>
                <a:cs typeface="Century Gothic"/>
              </a:rPr>
              <a:t>ou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r>
              <a:rPr dirty="0" sz="180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dirty="0" sz="1800" spc="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entury Gothic"/>
                <a:cs typeface="Century Gothic"/>
              </a:rPr>
              <a:t>yo</a:t>
            </a:r>
            <a:r>
              <a:rPr dirty="0" sz="1800" spc="-15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dirty="0" sz="1800" spc="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1800" spc="-2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800" spc="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entury Gothic"/>
                <a:cs typeface="Century Gothic"/>
              </a:rPr>
              <a:t>on</a:t>
            </a:r>
            <a:r>
              <a:rPr dirty="0" sz="1800" spc="-45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Century Gothic"/>
                <a:cs typeface="Century Gothic"/>
              </a:rPr>
              <a:t>?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6257" y="5269505"/>
            <a:ext cx="11515090" cy="14592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5" b="1">
                <a:solidFill>
                  <a:srgbClr val="F1E7D7"/>
                </a:solidFill>
                <a:latin typeface="Century Gothic"/>
                <a:cs typeface="Century Gothic"/>
              </a:rPr>
              <a:t>Rem</a:t>
            </a:r>
            <a:r>
              <a:rPr dirty="0" sz="1400" b="1">
                <a:solidFill>
                  <a:srgbClr val="F1E7D7"/>
                </a:solidFill>
                <a:latin typeface="Century Gothic"/>
                <a:cs typeface="Century Gothic"/>
              </a:rPr>
              <a:t>ember</a:t>
            </a:r>
            <a:r>
              <a:rPr dirty="0" sz="1400" spc="-30" b="1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F1E7D7"/>
                </a:solidFill>
                <a:latin typeface="Century Gothic"/>
                <a:cs typeface="Century Gothic"/>
              </a:rPr>
              <a:t>to: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•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p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l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an</a:t>
            </a:r>
            <a:r>
              <a:rPr dirty="0" sz="1400" spc="-3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ur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ory before</a:t>
            </a:r>
            <a:r>
              <a:rPr dirty="0" sz="1400" spc="-3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art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•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w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r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 spc="-3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nt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ces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•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pay a</a:t>
            </a: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nt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on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o </a:t>
            </a: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 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w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ords</a:t>
            </a:r>
            <a:r>
              <a:rPr dirty="0" sz="1400" spc="-4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you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choos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,</a:t>
            </a:r>
            <a:r>
              <a:rPr dirty="0" sz="1400" spc="-4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your</a:t>
            </a:r>
            <a:r>
              <a:rPr dirty="0" sz="1400" spc="-2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pel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l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in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g</a:t>
            </a:r>
            <a:r>
              <a:rPr dirty="0" sz="1400" spc="-5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a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d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pu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c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ua</a:t>
            </a: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•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check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an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d ed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 spc="-2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ur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w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r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g</a:t>
            </a:r>
            <a:r>
              <a:rPr dirty="0" sz="1400" spc="-5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w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en</a:t>
            </a:r>
            <a:r>
              <a:rPr dirty="0" sz="1400" spc="-2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ha</a:t>
            </a:r>
            <a:r>
              <a:rPr dirty="0" sz="1400" spc="10">
                <a:solidFill>
                  <a:srgbClr val="F1E7D7"/>
                </a:solidFill>
                <a:latin typeface="Century Gothic"/>
                <a:cs typeface="Century Gothic"/>
              </a:rPr>
              <a:t>v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3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f</a:t>
            </a:r>
            <a:r>
              <a:rPr dirty="0" sz="1400" spc="20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ed.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ts val="1085"/>
              </a:lnSpc>
              <a:spcBef>
                <a:spcPts val="985"/>
              </a:spcBef>
            </a:pPr>
            <a:r>
              <a:rPr dirty="0" sz="1000" spc="-10" b="1">
                <a:solidFill>
                  <a:srgbClr val="FFFFFF"/>
                </a:solidFill>
                <a:latin typeface="Century Gothic"/>
                <a:cs typeface="Century Gothic"/>
              </a:rPr>
              <a:t>Found</a:t>
            </a:r>
            <a:r>
              <a:rPr dirty="0" sz="1000" spc="-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15" b="1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000" spc="-10" b="1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00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15" b="1" u="sng">
                <a:solidFill>
                  <a:srgbClr val="E98052"/>
                </a:solidFill>
                <a:latin typeface="Century Gothic"/>
                <a:cs typeface="Century Gothic"/>
              </a:rPr>
              <a:t>d</a:t>
            </a:r>
            <a:r>
              <a:rPr dirty="0" sz="1000" b="1" u="sng">
                <a:solidFill>
                  <a:srgbClr val="E98052"/>
                </a:solidFill>
                <a:latin typeface="Century Gothic"/>
                <a:cs typeface="Century Gothic"/>
              </a:rPr>
              <a:t>r</a:t>
            </a:r>
            <a:r>
              <a:rPr dirty="0" sz="1000" spc="-15" b="1" u="sng">
                <a:solidFill>
                  <a:srgbClr val="E98052"/>
                </a:solidFill>
                <a:latin typeface="Century Gothic"/>
                <a:cs typeface="Century Gothic"/>
              </a:rPr>
              <a:t>a</a:t>
            </a:r>
            <a:r>
              <a:rPr dirty="0" sz="1000" spc="-10" b="1" u="sng">
                <a:solidFill>
                  <a:srgbClr val="E98052"/>
                </a:solidFill>
                <a:latin typeface="Century Gothic"/>
                <a:cs typeface="Century Gothic"/>
              </a:rPr>
              <a:t>g</a:t>
            </a:r>
            <a:r>
              <a:rPr dirty="0" sz="1000" spc="-15" b="1" u="sng">
                <a:solidFill>
                  <a:srgbClr val="E98052"/>
                </a:solidFill>
                <a:latin typeface="Century Gothic"/>
                <a:cs typeface="Century Gothic"/>
              </a:rPr>
              <a:t>on</a:t>
            </a:r>
            <a:r>
              <a:rPr dirty="0" sz="1000" b="1" u="sng">
                <a:solidFill>
                  <a:srgbClr val="E98052"/>
                </a:solidFill>
                <a:latin typeface="Century Gothic"/>
                <a:cs typeface="Century Gothic"/>
              </a:rPr>
              <a:t> </a:t>
            </a:r>
            <a:r>
              <a:rPr dirty="0" sz="1000" spc="-10" b="1" u="sng">
                <a:solidFill>
                  <a:srgbClr val="E98052"/>
                </a:solidFill>
                <a:latin typeface="Century Gothic"/>
                <a:cs typeface="Century Gothic"/>
              </a:rPr>
              <a:t>ima</a:t>
            </a:r>
            <a:r>
              <a:rPr dirty="0" sz="1000" spc="-15" b="1" u="sng">
                <a:solidFill>
                  <a:srgbClr val="E98052"/>
                </a:solidFill>
                <a:latin typeface="Century Gothic"/>
                <a:cs typeface="Century Gothic"/>
              </a:rPr>
              <a:t>ge</a:t>
            </a:r>
            <a:endParaRPr sz="1000">
              <a:latin typeface="Century Gothic"/>
              <a:cs typeface="Century Gothic"/>
            </a:endParaRPr>
          </a:p>
          <a:p>
            <a:pPr algn="r" marR="5080">
              <a:lnSpc>
                <a:spcPts val="1085"/>
              </a:lnSpc>
            </a:pP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eph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Wes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oo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2015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6979" rIns="0" bIns="0" rtlCol="0" vert="horz">
            <a:spAutoFit/>
          </a:bodyPr>
          <a:lstStyle/>
          <a:p>
            <a:pPr marL="398780">
              <a:lnSpc>
                <a:spcPct val="100000"/>
              </a:lnSpc>
            </a:pPr>
            <a:r>
              <a:rPr dirty="0" sz="4000" spc="-25">
                <a:solidFill>
                  <a:srgbClr val="99CCFF"/>
                </a:solidFill>
              </a:rPr>
              <a:t>Which</a:t>
            </a:r>
            <a:r>
              <a:rPr dirty="0" sz="4000" spc="-5">
                <a:solidFill>
                  <a:srgbClr val="99CCFF"/>
                </a:solidFill>
              </a:rPr>
              <a:t> </a:t>
            </a:r>
            <a:r>
              <a:rPr dirty="0" sz="4000" spc="-30">
                <a:solidFill>
                  <a:srgbClr val="99CCFF"/>
                </a:solidFill>
              </a:rPr>
              <a:t>one</a:t>
            </a:r>
            <a:r>
              <a:rPr dirty="0" sz="4000" spc="15">
                <a:solidFill>
                  <a:srgbClr val="99CCFF"/>
                </a:solidFill>
              </a:rPr>
              <a:t> </a:t>
            </a:r>
            <a:r>
              <a:rPr dirty="0" sz="4000" spc="-30">
                <a:solidFill>
                  <a:srgbClr val="99CCFF"/>
                </a:solidFill>
              </a:rPr>
              <a:t>woul</a:t>
            </a:r>
            <a:r>
              <a:rPr dirty="0" sz="4000" spc="-30">
                <a:solidFill>
                  <a:srgbClr val="99CCFF"/>
                </a:solidFill>
              </a:rPr>
              <a:t>d</a:t>
            </a:r>
            <a:r>
              <a:rPr dirty="0" sz="4000" spc="30">
                <a:solidFill>
                  <a:srgbClr val="99CCFF"/>
                </a:solidFill>
              </a:rPr>
              <a:t> </a:t>
            </a:r>
            <a:r>
              <a:rPr dirty="0" sz="4000" spc="-30">
                <a:solidFill>
                  <a:srgbClr val="99CCFF"/>
                </a:solidFill>
              </a:rPr>
              <a:t>yo</a:t>
            </a:r>
            <a:r>
              <a:rPr dirty="0" sz="4000" spc="-25">
                <a:solidFill>
                  <a:srgbClr val="99CCFF"/>
                </a:solidFill>
              </a:rPr>
              <a:t>u</a:t>
            </a:r>
            <a:r>
              <a:rPr dirty="0" sz="4000" spc="25">
                <a:solidFill>
                  <a:srgbClr val="99CCFF"/>
                </a:solidFill>
              </a:rPr>
              <a:t> </a:t>
            </a:r>
            <a:r>
              <a:rPr dirty="0" sz="4000" spc="-20">
                <a:solidFill>
                  <a:srgbClr val="99CCFF"/>
                </a:solidFill>
              </a:rPr>
              <a:t>lik</a:t>
            </a:r>
            <a:r>
              <a:rPr dirty="0" sz="4000" spc="-30">
                <a:solidFill>
                  <a:srgbClr val="99CCFF"/>
                </a:solidFill>
              </a:rPr>
              <a:t>e</a:t>
            </a:r>
            <a:r>
              <a:rPr dirty="0" sz="4000">
                <a:solidFill>
                  <a:srgbClr val="99CCFF"/>
                </a:solidFill>
              </a:rPr>
              <a:t> </a:t>
            </a:r>
            <a:r>
              <a:rPr dirty="0" sz="4000" spc="-10">
                <a:solidFill>
                  <a:srgbClr val="99CCFF"/>
                </a:solidFill>
              </a:rPr>
              <a:t>t</a:t>
            </a:r>
            <a:r>
              <a:rPr dirty="0" sz="4000" spc="-30">
                <a:solidFill>
                  <a:srgbClr val="99CCFF"/>
                </a:solidFill>
              </a:rPr>
              <a:t>o</a:t>
            </a:r>
            <a:r>
              <a:rPr dirty="0" sz="4000" spc="-5">
                <a:solidFill>
                  <a:srgbClr val="99CCFF"/>
                </a:solidFill>
              </a:rPr>
              <a:t> </a:t>
            </a:r>
            <a:r>
              <a:rPr dirty="0" sz="4000" spc="-25">
                <a:solidFill>
                  <a:srgbClr val="99CCFF"/>
                </a:solidFill>
              </a:rPr>
              <a:t>have</a:t>
            </a:r>
            <a:r>
              <a:rPr dirty="0" sz="4000" spc="15">
                <a:solidFill>
                  <a:srgbClr val="99CCFF"/>
                </a:solidFill>
              </a:rPr>
              <a:t> </a:t>
            </a:r>
            <a:r>
              <a:rPr dirty="0" sz="4000" spc="-35">
                <a:solidFill>
                  <a:srgbClr val="99CCFF"/>
                </a:solidFill>
              </a:rPr>
              <a:t>a</a:t>
            </a:r>
            <a:r>
              <a:rPr dirty="0" sz="4000" spc="-20">
                <a:solidFill>
                  <a:srgbClr val="99CCFF"/>
                </a:solidFill>
              </a:rPr>
              <a:t>s</a:t>
            </a:r>
            <a:r>
              <a:rPr dirty="0" sz="4000" spc="5">
                <a:solidFill>
                  <a:srgbClr val="99CCFF"/>
                </a:solidFill>
              </a:rPr>
              <a:t> </a:t>
            </a:r>
            <a:r>
              <a:rPr dirty="0" sz="4000" spc="-30">
                <a:solidFill>
                  <a:srgbClr val="99CCFF"/>
                </a:solidFill>
              </a:rPr>
              <a:t>a</a:t>
            </a:r>
            <a:r>
              <a:rPr dirty="0" sz="4000" spc="10">
                <a:solidFill>
                  <a:srgbClr val="99CCFF"/>
                </a:solidFill>
              </a:rPr>
              <a:t> </a:t>
            </a:r>
            <a:r>
              <a:rPr dirty="0" sz="4000" spc="-30">
                <a:solidFill>
                  <a:srgbClr val="99CCFF"/>
                </a:solidFill>
              </a:rPr>
              <a:t>pet?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405384" y="1728216"/>
            <a:ext cx="5059680" cy="316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8307" y="4980940"/>
            <a:ext cx="5514340" cy="137160"/>
          </a:xfrm>
          <a:custGeom>
            <a:avLst/>
            <a:gdLst/>
            <a:ahLst/>
            <a:cxnLst/>
            <a:rect l="l" t="t" r="r" b="b"/>
            <a:pathLst>
              <a:path w="5514340" h="137160">
                <a:moveTo>
                  <a:pt x="0" y="137160"/>
                </a:moveTo>
                <a:lnTo>
                  <a:pt x="5513832" y="137160"/>
                </a:lnTo>
                <a:lnTo>
                  <a:pt x="5513832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8307" y="1638300"/>
            <a:ext cx="137160" cy="3342640"/>
          </a:xfrm>
          <a:custGeom>
            <a:avLst/>
            <a:gdLst/>
            <a:ahLst/>
            <a:cxnLst/>
            <a:rect l="l" t="t" r="r" b="b"/>
            <a:pathLst>
              <a:path w="137160" h="3342640">
                <a:moveTo>
                  <a:pt x="0" y="3342640"/>
                </a:moveTo>
                <a:lnTo>
                  <a:pt x="137160" y="3342640"/>
                </a:lnTo>
                <a:lnTo>
                  <a:pt x="137160" y="0"/>
                </a:lnTo>
                <a:lnTo>
                  <a:pt x="0" y="0"/>
                </a:lnTo>
                <a:lnTo>
                  <a:pt x="0" y="33426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8307" y="1501139"/>
            <a:ext cx="5514340" cy="137160"/>
          </a:xfrm>
          <a:custGeom>
            <a:avLst/>
            <a:gdLst/>
            <a:ahLst/>
            <a:cxnLst/>
            <a:rect l="l" t="t" r="r" b="b"/>
            <a:pathLst>
              <a:path w="5514340" h="137160">
                <a:moveTo>
                  <a:pt x="0" y="137160"/>
                </a:moveTo>
                <a:lnTo>
                  <a:pt x="5513832" y="137160"/>
                </a:lnTo>
                <a:lnTo>
                  <a:pt x="5513832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554979" y="1638300"/>
            <a:ext cx="137160" cy="3342640"/>
          </a:xfrm>
          <a:custGeom>
            <a:avLst/>
            <a:gdLst/>
            <a:ahLst/>
            <a:cxnLst/>
            <a:rect l="l" t="t" r="r" b="b"/>
            <a:pathLst>
              <a:path w="137160" h="3342640">
                <a:moveTo>
                  <a:pt x="137160" y="0"/>
                </a:moveTo>
                <a:lnTo>
                  <a:pt x="0" y="0"/>
                </a:lnTo>
                <a:lnTo>
                  <a:pt x="0" y="3342131"/>
                </a:lnTo>
                <a:lnTo>
                  <a:pt x="137160" y="3342132"/>
                </a:lnTo>
                <a:lnTo>
                  <a:pt x="1371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61188" y="4912359"/>
            <a:ext cx="5148580" cy="0"/>
          </a:xfrm>
          <a:custGeom>
            <a:avLst/>
            <a:gdLst/>
            <a:ahLst/>
            <a:cxnLst/>
            <a:rect l="l" t="t" r="r" b="b"/>
            <a:pathLst>
              <a:path w="5148580" h="0">
                <a:moveTo>
                  <a:pt x="0" y="0"/>
                </a:moveTo>
                <a:lnTo>
                  <a:pt x="5148072" y="0"/>
                </a:lnTo>
              </a:path>
            </a:pathLst>
          </a:custGeom>
          <a:ln w="469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84047" y="1729739"/>
            <a:ext cx="0" cy="3159760"/>
          </a:xfrm>
          <a:custGeom>
            <a:avLst/>
            <a:gdLst/>
            <a:ahLst/>
            <a:cxnLst/>
            <a:rect l="l" t="t" r="r" b="b"/>
            <a:pathLst>
              <a:path w="0" h="3159760">
                <a:moveTo>
                  <a:pt x="0" y="0"/>
                </a:moveTo>
                <a:lnTo>
                  <a:pt x="0" y="3159760"/>
                </a:lnTo>
              </a:path>
            </a:pathLst>
          </a:custGeom>
          <a:ln w="469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61188" y="1706879"/>
            <a:ext cx="5148580" cy="0"/>
          </a:xfrm>
          <a:custGeom>
            <a:avLst/>
            <a:gdLst/>
            <a:ahLst/>
            <a:cxnLst/>
            <a:rect l="l" t="t" r="r" b="b"/>
            <a:pathLst>
              <a:path w="5148580" h="0">
                <a:moveTo>
                  <a:pt x="0" y="0"/>
                </a:moveTo>
                <a:lnTo>
                  <a:pt x="5148072" y="0"/>
                </a:lnTo>
              </a:path>
            </a:pathLst>
          </a:custGeom>
          <a:ln w="469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486400" y="1729739"/>
            <a:ext cx="0" cy="3159760"/>
          </a:xfrm>
          <a:custGeom>
            <a:avLst/>
            <a:gdLst/>
            <a:ahLst/>
            <a:cxnLst/>
            <a:rect l="l" t="t" r="r" b="b"/>
            <a:pathLst>
              <a:path w="0" h="3159760">
                <a:moveTo>
                  <a:pt x="0" y="0"/>
                </a:moveTo>
                <a:lnTo>
                  <a:pt x="0" y="3159252"/>
                </a:lnTo>
              </a:path>
            </a:pathLst>
          </a:custGeom>
          <a:ln w="469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277355" y="1728216"/>
            <a:ext cx="5224271" cy="3265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050279" y="5083809"/>
            <a:ext cx="5678805" cy="137160"/>
          </a:xfrm>
          <a:custGeom>
            <a:avLst/>
            <a:gdLst/>
            <a:ahLst/>
            <a:cxnLst/>
            <a:rect l="l" t="t" r="r" b="b"/>
            <a:pathLst>
              <a:path w="5678805" h="137160">
                <a:moveTo>
                  <a:pt x="0" y="137160"/>
                </a:moveTo>
                <a:lnTo>
                  <a:pt x="5678424" y="137160"/>
                </a:lnTo>
                <a:lnTo>
                  <a:pt x="5678424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050279" y="1638300"/>
            <a:ext cx="137160" cy="3445510"/>
          </a:xfrm>
          <a:custGeom>
            <a:avLst/>
            <a:gdLst/>
            <a:ahLst/>
            <a:cxnLst/>
            <a:rect l="l" t="t" r="r" b="b"/>
            <a:pathLst>
              <a:path w="137160" h="3445510">
                <a:moveTo>
                  <a:pt x="0" y="3445509"/>
                </a:moveTo>
                <a:lnTo>
                  <a:pt x="137160" y="3445509"/>
                </a:lnTo>
                <a:lnTo>
                  <a:pt x="137160" y="0"/>
                </a:lnTo>
                <a:lnTo>
                  <a:pt x="0" y="0"/>
                </a:lnTo>
                <a:lnTo>
                  <a:pt x="0" y="34455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050279" y="1501139"/>
            <a:ext cx="5678805" cy="137160"/>
          </a:xfrm>
          <a:custGeom>
            <a:avLst/>
            <a:gdLst/>
            <a:ahLst/>
            <a:cxnLst/>
            <a:rect l="l" t="t" r="r" b="b"/>
            <a:pathLst>
              <a:path w="5678805" h="137160">
                <a:moveTo>
                  <a:pt x="0" y="137160"/>
                </a:moveTo>
                <a:lnTo>
                  <a:pt x="5678424" y="137160"/>
                </a:lnTo>
                <a:lnTo>
                  <a:pt x="5678424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591543" y="1638300"/>
            <a:ext cx="137160" cy="3446145"/>
          </a:xfrm>
          <a:custGeom>
            <a:avLst/>
            <a:gdLst/>
            <a:ahLst/>
            <a:cxnLst/>
            <a:rect l="l" t="t" r="r" b="b"/>
            <a:pathLst>
              <a:path w="137159" h="3446145">
                <a:moveTo>
                  <a:pt x="137159" y="0"/>
                </a:moveTo>
                <a:lnTo>
                  <a:pt x="0" y="0"/>
                </a:lnTo>
                <a:lnTo>
                  <a:pt x="0" y="3445764"/>
                </a:lnTo>
                <a:lnTo>
                  <a:pt x="137159" y="3445764"/>
                </a:lnTo>
                <a:lnTo>
                  <a:pt x="137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233159" y="5015229"/>
            <a:ext cx="5313045" cy="0"/>
          </a:xfrm>
          <a:custGeom>
            <a:avLst/>
            <a:gdLst/>
            <a:ahLst/>
            <a:cxnLst/>
            <a:rect l="l" t="t" r="r" b="b"/>
            <a:pathLst>
              <a:path w="5313045" h="0">
                <a:moveTo>
                  <a:pt x="0" y="0"/>
                </a:moveTo>
                <a:lnTo>
                  <a:pt x="5312664" y="0"/>
                </a:lnTo>
              </a:path>
            </a:pathLst>
          </a:custGeom>
          <a:ln w="469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256020" y="1729739"/>
            <a:ext cx="0" cy="3262629"/>
          </a:xfrm>
          <a:custGeom>
            <a:avLst/>
            <a:gdLst/>
            <a:ahLst/>
            <a:cxnLst/>
            <a:rect l="l" t="t" r="r" b="b"/>
            <a:pathLst>
              <a:path w="0" h="3262629">
                <a:moveTo>
                  <a:pt x="0" y="0"/>
                </a:moveTo>
                <a:lnTo>
                  <a:pt x="0" y="3262629"/>
                </a:lnTo>
              </a:path>
            </a:pathLst>
          </a:custGeom>
          <a:ln w="469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233159" y="1706879"/>
            <a:ext cx="5313045" cy="0"/>
          </a:xfrm>
          <a:custGeom>
            <a:avLst/>
            <a:gdLst/>
            <a:ahLst/>
            <a:cxnLst/>
            <a:rect l="l" t="t" r="r" b="b"/>
            <a:pathLst>
              <a:path w="5313045" h="0">
                <a:moveTo>
                  <a:pt x="0" y="0"/>
                </a:moveTo>
                <a:lnTo>
                  <a:pt x="5312664" y="0"/>
                </a:lnTo>
              </a:path>
            </a:pathLst>
          </a:custGeom>
          <a:ln w="469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522964" y="1729739"/>
            <a:ext cx="0" cy="3263265"/>
          </a:xfrm>
          <a:custGeom>
            <a:avLst/>
            <a:gdLst/>
            <a:ahLst/>
            <a:cxnLst/>
            <a:rect l="l" t="t" r="r" b="b"/>
            <a:pathLst>
              <a:path w="0" h="3263265">
                <a:moveTo>
                  <a:pt x="0" y="0"/>
                </a:moveTo>
                <a:lnTo>
                  <a:pt x="0" y="3262884"/>
                </a:lnTo>
              </a:path>
            </a:pathLst>
          </a:custGeom>
          <a:ln w="469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1827" y="5289317"/>
            <a:ext cx="7659370" cy="13360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5" b="1">
                <a:solidFill>
                  <a:srgbClr val="F1E7D7"/>
                </a:solidFill>
                <a:latin typeface="Century Gothic"/>
                <a:cs typeface="Century Gothic"/>
              </a:rPr>
              <a:t>Rem</a:t>
            </a:r>
            <a:r>
              <a:rPr dirty="0" sz="1400" b="1">
                <a:solidFill>
                  <a:srgbClr val="F1E7D7"/>
                </a:solidFill>
                <a:latin typeface="Century Gothic"/>
                <a:cs typeface="Century Gothic"/>
              </a:rPr>
              <a:t>ember</a:t>
            </a:r>
            <a:r>
              <a:rPr dirty="0" sz="1400" spc="-30" b="1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F1E7D7"/>
                </a:solidFill>
                <a:latin typeface="Century Gothic"/>
                <a:cs typeface="Century Gothic"/>
              </a:rPr>
              <a:t>to: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•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p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l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an</a:t>
            </a:r>
            <a:r>
              <a:rPr dirty="0" sz="1400" spc="-3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ur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ory before</a:t>
            </a:r>
            <a:r>
              <a:rPr dirty="0" sz="1400" spc="-3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art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•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w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r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 spc="-3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nt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ces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•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pay a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nt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on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 w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or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d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 spc="-3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cho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e,</a:t>
            </a:r>
            <a:r>
              <a:rPr dirty="0" sz="1400" spc="-5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ur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pe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ll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in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g</a:t>
            </a:r>
            <a:r>
              <a:rPr dirty="0" sz="1400" spc="-5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and punc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ua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,</a:t>
            </a:r>
            <a:r>
              <a:rPr dirty="0" sz="1400" spc="-5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and paragraphs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•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check</a:t>
            </a:r>
            <a:r>
              <a:rPr dirty="0" sz="1400" spc="-2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and ed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 spc="-2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ur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w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r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g</a:t>
            </a:r>
            <a:r>
              <a:rPr dirty="0" sz="1400" spc="-5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w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en</a:t>
            </a:r>
            <a:r>
              <a:rPr dirty="0" sz="1400" spc="-2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a</a:t>
            </a:r>
            <a:r>
              <a:rPr dirty="0" sz="1400" spc="10">
                <a:solidFill>
                  <a:srgbClr val="F1E7D7"/>
                </a:solidFill>
                <a:latin typeface="Century Gothic"/>
                <a:cs typeface="Century Gothic"/>
              </a:rPr>
              <a:t>v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3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f</a:t>
            </a:r>
            <a:r>
              <a:rPr dirty="0" sz="1400" spc="20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ed.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dirty="0" sz="1000" spc="-10" b="1">
                <a:solidFill>
                  <a:srgbClr val="FFFFFF"/>
                </a:solidFill>
                <a:latin typeface="Century Gothic"/>
                <a:cs typeface="Century Gothic"/>
              </a:rPr>
              <a:t>Found</a:t>
            </a:r>
            <a:r>
              <a:rPr dirty="0" sz="1000" spc="-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15" b="1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000" spc="-10" b="1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000" spc="-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10" b="1" u="sng">
                <a:solidFill>
                  <a:srgbClr val="E98052"/>
                </a:solidFill>
                <a:latin typeface="Century Gothic"/>
                <a:cs typeface="Century Gothic"/>
                <a:hlinkClick r:id="rId2"/>
              </a:rPr>
              <a:t> p</a:t>
            </a:r>
            <a:r>
              <a:rPr dirty="0" sz="1000" spc="-10" b="1" u="sng">
                <a:solidFill>
                  <a:srgbClr val="E98052"/>
                </a:solidFill>
                <a:latin typeface="Century Gothic"/>
                <a:cs typeface="Century Gothic"/>
                <a:hlinkClick r:id="rId2"/>
              </a:rPr>
              <a:t>h</a:t>
            </a:r>
            <a:r>
              <a:rPr dirty="0" sz="1000" spc="-15" b="1" u="sng">
                <a:solidFill>
                  <a:srgbClr val="E98052"/>
                </a:solidFill>
                <a:latin typeface="Century Gothic"/>
                <a:cs typeface="Century Gothic"/>
                <a:hlinkClick r:id="rId2"/>
              </a:rPr>
              <a:t>a</a:t>
            </a:r>
            <a:r>
              <a:rPr dirty="0" sz="1000" spc="-10" b="1" u="sng">
                <a:solidFill>
                  <a:srgbClr val="E98052"/>
                </a:solidFill>
                <a:latin typeface="Century Gothic"/>
                <a:cs typeface="Century Gothic"/>
                <a:hlinkClick r:id="rId2"/>
              </a:rPr>
              <a:t>n</a:t>
            </a:r>
            <a:r>
              <a:rPr dirty="0" sz="1000" spc="-15" b="1" u="sng">
                <a:solidFill>
                  <a:srgbClr val="E98052"/>
                </a:solidFill>
                <a:latin typeface="Century Gothic"/>
                <a:cs typeface="Century Gothic"/>
                <a:hlinkClick r:id="rId2"/>
              </a:rPr>
              <a:t>d</a:t>
            </a:r>
            <a:r>
              <a:rPr dirty="0" sz="1000" b="1" u="sng">
                <a:solidFill>
                  <a:srgbClr val="E98052"/>
                </a:solidFill>
                <a:latin typeface="Century Gothic"/>
                <a:cs typeface="Century Gothic"/>
                <a:hlinkClick r:id="rId2"/>
              </a:rPr>
              <a:t>r</a:t>
            </a:r>
            <a:r>
              <a:rPr dirty="0" sz="1000" spc="-15" b="1" u="sng">
                <a:solidFill>
                  <a:srgbClr val="E98052"/>
                </a:solidFill>
                <a:latin typeface="Century Gothic"/>
                <a:cs typeface="Century Gothic"/>
                <a:hlinkClick r:id="rId2"/>
              </a:rPr>
              <a:t>oid.co</a:t>
            </a:r>
            <a:r>
              <a:rPr dirty="0" sz="1000" spc="-10" b="1" u="sng">
                <a:solidFill>
                  <a:srgbClr val="E98052"/>
                </a:solidFill>
                <a:latin typeface="Century Gothic"/>
                <a:cs typeface="Century Gothic"/>
                <a:hlinkClick r:id="rId2"/>
              </a:rPr>
              <a:t>m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27676" y="612648"/>
            <a:ext cx="6806183" cy="4472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800600" y="5175250"/>
            <a:ext cx="7260590" cy="137160"/>
          </a:xfrm>
          <a:custGeom>
            <a:avLst/>
            <a:gdLst/>
            <a:ahLst/>
            <a:cxnLst/>
            <a:rect l="l" t="t" r="r" b="b"/>
            <a:pathLst>
              <a:path w="7260590" h="137160">
                <a:moveTo>
                  <a:pt x="0" y="137159"/>
                </a:moveTo>
                <a:lnTo>
                  <a:pt x="7260335" y="137159"/>
                </a:lnTo>
                <a:lnTo>
                  <a:pt x="7260335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00600" y="523240"/>
            <a:ext cx="137160" cy="4652010"/>
          </a:xfrm>
          <a:custGeom>
            <a:avLst/>
            <a:gdLst/>
            <a:ahLst/>
            <a:cxnLst/>
            <a:rect l="l" t="t" r="r" b="b"/>
            <a:pathLst>
              <a:path w="137160" h="4652010">
                <a:moveTo>
                  <a:pt x="0" y="4652010"/>
                </a:moveTo>
                <a:lnTo>
                  <a:pt x="137160" y="4652010"/>
                </a:lnTo>
                <a:lnTo>
                  <a:pt x="137160" y="0"/>
                </a:lnTo>
                <a:lnTo>
                  <a:pt x="0" y="0"/>
                </a:lnTo>
                <a:lnTo>
                  <a:pt x="0" y="465201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800600" y="386079"/>
            <a:ext cx="7260590" cy="137160"/>
          </a:xfrm>
          <a:custGeom>
            <a:avLst/>
            <a:gdLst/>
            <a:ahLst/>
            <a:cxnLst/>
            <a:rect l="l" t="t" r="r" b="b"/>
            <a:pathLst>
              <a:path w="7260590" h="137159">
                <a:moveTo>
                  <a:pt x="0" y="137160"/>
                </a:moveTo>
                <a:lnTo>
                  <a:pt x="7260335" y="137160"/>
                </a:lnTo>
                <a:lnTo>
                  <a:pt x="7260335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923776" y="522731"/>
            <a:ext cx="137160" cy="4653280"/>
          </a:xfrm>
          <a:custGeom>
            <a:avLst/>
            <a:gdLst/>
            <a:ahLst/>
            <a:cxnLst/>
            <a:rect l="l" t="t" r="r" b="b"/>
            <a:pathLst>
              <a:path w="137159" h="4653280">
                <a:moveTo>
                  <a:pt x="137159" y="0"/>
                </a:moveTo>
                <a:lnTo>
                  <a:pt x="0" y="0"/>
                </a:lnTo>
                <a:lnTo>
                  <a:pt x="0" y="4652772"/>
                </a:lnTo>
                <a:lnTo>
                  <a:pt x="137159" y="4652771"/>
                </a:lnTo>
                <a:lnTo>
                  <a:pt x="137159" y="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983479" y="5106670"/>
            <a:ext cx="6894830" cy="0"/>
          </a:xfrm>
          <a:custGeom>
            <a:avLst/>
            <a:gdLst/>
            <a:ahLst/>
            <a:cxnLst/>
            <a:rect l="l" t="t" r="r" b="b"/>
            <a:pathLst>
              <a:path w="6894830" h="0">
                <a:moveTo>
                  <a:pt x="0" y="0"/>
                </a:moveTo>
                <a:lnTo>
                  <a:pt x="6894576" y="0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006340" y="614680"/>
            <a:ext cx="0" cy="4469130"/>
          </a:xfrm>
          <a:custGeom>
            <a:avLst/>
            <a:gdLst/>
            <a:ahLst/>
            <a:cxnLst/>
            <a:rect l="l" t="t" r="r" b="b"/>
            <a:pathLst>
              <a:path w="0" h="4469130">
                <a:moveTo>
                  <a:pt x="0" y="0"/>
                </a:moveTo>
                <a:lnTo>
                  <a:pt x="0" y="4469130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983479" y="591819"/>
            <a:ext cx="6894830" cy="0"/>
          </a:xfrm>
          <a:custGeom>
            <a:avLst/>
            <a:gdLst/>
            <a:ahLst/>
            <a:cxnLst/>
            <a:rect l="l" t="t" r="r" b="b"/>
            <a:pathLst>
              <a:path w="6894830" h="0">
                <a:moveTo>
                  <a:pt x="0" y="0"/>
                </a:moveTo>
                <a:lnTo>
                  <a:pt x="6894576" y="0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855195" y="614172"/>
            <a:ext cx="0" cy="4470400"/>
          </a:xfrm>
          <a:custGeom>
            <a:avLst/>
            <a:gdLst/>
            <a:ahLst/>
            <a:cxnLst/>
            <a:rect l="l" t="t" r="r" b="b"/>
            <a:pathLst>
              <a:path w="0" h="4470400">
                <a:moveTo>
                  <a:pt x="0" y="0"/>
                </a:moveTo>
                <a:lnTo>
                  <a:pt x="0" y="4469892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01827" y="1116929"/>
            <a:ext cx="3839845" cy="1143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4000" spc="-20">
                <a:solidFill>
                  <a:srgbClr val="B79935"/>
                </a:solidFill>
                <a:latin typeface="Century Gothic"/>
                <a:cs typeface="Century Gothic"/>
              </a:rPr>
              <a:t>Write</a:t>
            </a:r>
            <a:r>
              <a:rPr dirty="0" sz="4000" spc="-5">
                <a:solidFill>
                  <a:srgbClr val="B79935"/>
                </a:solidFill>
                <a:latin typeface="Century Gothic"/>
                <a:cs typeface="Century Gothic"/>
              </a:rPr>
              <a:t> </a:t>
            </a:r>
            <a:r>
              <a:rPr dirty="0" sz="4000" spc="-35">
                <a:solidFill>
                  <a:srgbClr val="B79935"/>
                </a:solidFill>
                <a:latin typeface="Century Gothic"/>
                <a:cs typeface="Century Gothic"/>
              </a:rPr>
              <a:t>abo</a:t>
            </a:r>
            <a:r>
              <a:rPr dirty="0" sz="4000" spc="-40">
                <a:solidFill>
                  <a:srgbClr val="B79935"/>
                </a:solidFill>
                <a:latin typeface="Century Gothic"/>
                <a:cs typeface="Century Gothic"/>
              </a:rPr>
              <a:t>u</a:t>
            </a:r>
            <a:r>
              <a:rPr dirty="0" sz="4000" spc="-15">
                <a:solidFill>
                  <a:srgbClr val="B79935"/>
                </a:solidFill>
                <a:latin typeface="Century Gothic"/>
                <a:cs typeface="Century Gothic"/>
              </a:rPr>
              <a:t>t</a:t>
            </a:r>
            <a:r>
              <a:rPr dirty="0" sz="4000" spc="40">
                <a:solidFill>
                  <a:srgbClr val="B79935"/>
                </a:solidFill>
                <a:latin typeface="Century Gothic"/>
                <a:cs typeface="Century Gothic"/>
              </a:rPr>
              <a:t> </a:t>
            </a:r>
            <a:r>
              <a:rPr dirty="0" sz="4000" spc="-20">
                <a:solidFill>
                  <a:srgbClr val="B79935"/>
                </a:solidFill>
                <a:latin typeface="Century Gothic"/>
                <a:cs typeface="Century Gothic"/>
              </a:rPr>
              <a:t>this</a:t>
            </a:r>
            <a:r>
              <a:rPr dirty="0" sz="4000" spc="-20">
                <a:solidFill>
                  <a:srgbClr val="B79935"/>
                </a:solidFill>
                <a:latin typeface="Century Gothic"/>
                <a:cs typeface="Century Gothic"/>
              </a:rPr>
              <a:t> eye.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0"/>
              <a:t>S</a:t>
            </a:r>
            <a:r>
              <a:rPr dirty="0"/>
              <a:t>t</a:t>
            </a:r>
            <a:r>
              <a:rPr dirty="0" spc="-10"/>
              <a:t>e</a:t>
            </a:r>
            <a:r>
              <a:rPr dirty="0" spc="-5"/>
              <a:t>p</a:t>
            </a:r>
            <a:r>
              <a:rPr dirty="0" spc="-10"/>
              <a:t>h</a:t>
            </a:r>
            <a:r>
              <a:rPr dirty="0"/>
              <a:t> </a:t>
            </a:r>
            <a:r>
              <a:rPr dirty="0" spc="-5"/>
              <a:t>W</a:t>
            </a:r>
            <a:r>
              <a:rPr dirty="0" spc="-10"/>
              <a:t>e</a:t>
            </a:r>
            <a:r>
              <a:rPr dirty="0" spc="-10"/>
              <a:t>s</a:t>
            </a:r>
            <a:r>
              <a:rPr dirty="0"/>
              <a:t>t</a:t>
            </a:r>
            <a:r>
              <a:rPr dirty="0"/>
              <a:t>w</a:t>
            </a:r>
            <a:r>
              <a:rPr dirty="0" spc="-10"/>
              <a:t>o</a:t>
            </a:r>
            <a:r>
              <a:rPr dirty="0" spc="-15"/>
              <a:t>o</a:t>
            </a:r>
            <a:r>
              <a:rPr dirty="0" spc="-10"/>
              <a:t>d</a:t>
            </a:r>
            <a:r>
              <a:rPr dirty="0" spc="-15"/>
              <a:t> </a:t>
            </a:r>
            <a:r>
              <a:rPr dirty="0" spc="-15"/>
              <a:t>2015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01827" y="2860699"/>
            <a:ext cx="4046854" cy="1234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75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2800" spc="-20">
                <a:solidFill>
                  <a:srgbClr val="FFFFFF"/>
                </a:solidFill>
                <a:latin typeface="Century Gothic"/>
                <a:cs typeface="Century Gothic"/>
              </a:rPr>
              <a:t>ho</a:t>
            </a:r>
            <a:r>
              <a:rPr dirty="0" sz="2800" spc="5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dirty="0" sz="2800" spc="-1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2800" spc="-15">
                <a:solidFill>
                  <a:srgbClr val="FFFFFF"/>
                </a:solidFill>
                <a:latin typeface="Century Gothic"/>
                <a:cs typeface="Century Gothic"/>
              </a:rPr>
              <a:t>es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28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2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Century Gothic"/>
                <a:cs typeface="Century Gothic"/>
              </a:rPr>
              <a:t>b</a:t>
            </a:r>
            <a:r>
              <a:rPr dirty="0" sz="2800" spc="-35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2800" spc="-15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r>
              <a:rPr dirty="0" sz="2800" spc="-1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2800" spc="-20">
                <a:solidFill>
                  <a:srgbClr val="FFFFFF"/>
                </a:solidFill>
                <a:latin typeface="Century Gothic"/>
                <a:cs typeface="Century Gothic"/>
              </a:rPr>
              <a:t>ng</a:t>
            </a:r>
            <a:r>
              <a:rPr dirty="0" sz="2800" spc="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15">
                <a:solidFill>
                  <a:srgbClr val="FFFFFF"/>
                </a:solidFill>
                <a:latin typeface="Century Gothic"/>
                <a:cs typeface="Century Gothic"/>
              </a:rPr>
              <a:t>to?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800" spc="-75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2800" spc="-20">
                <a:solidFill>
                  <a:srgbClr val="FFFFFF"/>
                </a:solidFill>
                <a:latin typeface="Century Gothic"/>
                <a:cs typeface="Century Gothic"/>
              </a:rPr>
              <a:t>hat</a:t>
            </a:r>
            <a:r>
              <a:rPr dirty="0" sz="2800" spc="5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Century Gothic"/>
                <a:cs typeface="Century Gothic"/>
              </a:rPr>
              <a:t>can</a:t>
            </a:r>
            <a:r>
              <a:rPr dirty="0" sz="2800" spc="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2800" spc="-1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2800" spc="-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dirty="0" sz="2800" spc="-35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dirty="0" sz="2800" spc="-20">
                <a:solidFill>
                  <a:srgbClr val="FFFFFF"/>
                </a:solidFill>
                <a:latin typeface="Century Gothic"/>
                <a:cs typeface="Century Gothic"/>
              </a:rPr>
              <a:t>e?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44134" y="6473303"/>
            <a:ext cx="272478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mage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5">
                <a:solidFill>
                  <a:srgbClr val="FFFFFF"/>
                </a:solidFill>
                <a:latin typeface="Century Gothic"/>
                <a:cs typeface="Century Gothic"/>
              </a:rPr>
              <a:t>f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000" spc="-2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nd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5">
                <a:solidFill>
                  <a:srgbClr val="FFFFFF"/>
                </a:solidFill>
                <a:latin typeface="Century Gothic"/>
                <a:cs typeface="Century Gothic"/>
              </a:rPr>
              <a:t>Pin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000" spc="-5">
                <a:solidFill>
                  <a:srgbClr val="FFFFFF"/>
                </a:solidFill>
                <a:latin typeface="Century Gothic"/>
                <a:cs typeface="Century Gothic"/>
              </a:rPr>
              <a:t>erest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v</a:t>
            </a:r>
            <a:r>
              <a:rPr dirty="0" sz="1000" spc="-5">
                <a:solidFill>
                  <a:srgbClr val="FFFFFF"/>
                </a:solidFill>
                <a:latin typeface="Century Gothic"/>
                <a:cs typeface="Century Gothic"/>
              </a:rPr>
              <a:t>ia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dirty="0" sz="1000" spc="-15" b="1" u="sng">
                <a:solidFill>
                  <a:srgbClr val="E98052"/>
                </a:solidFill>
                <a:latin typeface="Century Gothic"/>
                <a:cs typeface="Century Gothic"/>
                <a:hlinkClick r:id="rId2"/>
              </a:rPr>
              <a:t>p</a:t>
            </a:r>
            <a:r>
              <a:rPr dirty="0" sz="1000" spc="-5" b="1" u="sng">
                <a:solidFill>
                  <a:srgbClr val="E98052"/>
                </a:solidFill>
                <a:latin typeface="Century Gothic"/>
                <a:cs typeface="Century Gothic"/>
                <a:hlinkClick r:id="rId2"/>
              </a:rPr>
              <a:t>l</a:t>
            </a:r>
            <a:r>
              <a:rPr dirty="0" sz="1000" spc="-15" b="1" u="sng">
                <a:solidFill>
                  <a:srgbClr val="E98052"/>
                </a:solidFill>
                <a:latin typeface="Century Gothic"/>
                <a:cs typeface="Century Gothic"/>
                <a:hlinkClick r:id="rId2"/>
              </a:rPr>
              <a:t>ay</a:t>
            </a:r>
            <a:r>
              <a:rPr dirty="0" sz="1000" spc="-10" b="1" u="sng">
                <a:solidFill>
                  <a:srgbClr val="E98052"/>
                </a:solidFill>
                <a:latin typeface="Century Gothic"/>
                <a:cs typeface="Century Gothic"/>
                <a:hlinkClick r:id="rId2"/>
              </a:rPr>
              <a:t>buzz</a:t>
            </a:r>
            <a:r>
              <a:rPr dirty="0" sz="1000" spc="-15" b="1" u="sng">
                <a:solidFill>
                  <a:srgbClr val="E98052"/>
                </a:solidFill>
                <a:latin typeface="Century Gothic"/>
                <a:cs typeface="Century Gothic"/>
                <a:hlinkClick r:id="rId2"/>
              </a:rPr>
              <a:t>.com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9976" y="499872"/>
            <a:ext cx="4593336" cy="5919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2900" y="6508750"/>
            <a:ext cx="5047615" cy="137160"/>
          </a:xfrm>
          <a:custGeom>
            <a:avLst/>
            <a:gdLst/>
            <a:ahLst/>
            <a:cxnLst/>
            <a:rect l="l" t="t" r="r" b="b"/>
            <a:pathLst>
              <a:path w="5047615" h="137159">
                <a:moveTo>
                  <a:pt x="0" y="137160"/>
                </a:moveTo>
                <a:lnTo>
                  <a:pt x="5047488" y="137160"/>
                </a:lnTo>
                <a:lnTo>
                  <a:pt x="5047488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2900" y="410209"/>
            <a:ext cx="137160" cy="6098540"/>
          </a:xfrm>
          <a:custGeom>
            <a:avLst/>
            <a:gdLst/>
            <a:ahLst/>
            <a:cxnLst/>
            <a:rect l="l" t="t" r="r" b="b"/>
            <a:pathLst>
              <a:path w="137159" h="6098540">
                <a:moveTo>
                  <a:pt x="0" y="6098540"/>
                </a:moveTo>
                <a:lnTo>
                  <a:pt x="137159" y="6098540"/>
                </a:lnTo>
                <a:lnTo>
                  <a:pt x="137159" y="0"/>
                </a:lnTo>
                <a:lnTo>
                  <a:pt x="0" y="0"/>
                </a:lnTo>
                <a:lnTo>
                  <a:pt x="0" y="609854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42900" y="273050"/>
            <a:ext cx="5047615" cy="137160"/>
          </a:xfrm>
          <a:custGeom>
            <a:avLst/>
            <a:gdLst/>
            <a:ahLst/>
            <a:cxnLst/>
            <a:rect l="l" t="t" r="r" b="b"/>
            <a:pathLst>
              <a:path w="5047615" h="137159">
                <a:moveTo>
                  <a:pt x="0" y="137159"/>
                </a:moveTo>
                <a:lnTo>
                  <a:pt x="5047488" y="137159"/>
                </a:lnTo>
                <a:lnTo>
                  <a:pt x="5047488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253228" y="409955"/>
            <a:ext cx="137160" cy="6099175"/>
          </a:xfrm>
          <a:custGeom>
            <a:avLst/>
            <a:gdLst/>
            <a:ahLst/>
            <a:cxnLst/>
            <a:rect l="l" t="t" r="r" b="b"/>
            <a:pathLst>
              <a:path w="137160" h="6099175">
                <a:moveTo>
                  <a:pt x="137160" y="0"/>
                </a:moveTo>
                <a:lnTo>
                  <a:pt x="0" y="0"/>
                </a:lnTo>
                <a:lnTo>
                  <a:pt x="0" y="6099048"/>
                </a:lnTo>
                <a:lnTo>
                  <a:pt x="137160" y="6099048"/>
                </a:lnTo>
                <a:lnTo>
                  <a:pt x="137160" y="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25780" y="6440170"/>
            <a:ext cx="4681855" cy="0"/>
          </a:xfrm>
          <a:custGeom>
            <a:avLst/>
            <a:gdLst/>
            <a:ahLst/>
            <a:cxnLst/>
            <a:rect l="l" t="t" r="r" b="b"/>
            <a:pathLst>
              <a:path w="4681855" h="0">
                <a:moveTo>
                  <a:pt x="0" y="0"/>
                </a:moveTo>
                <a:lnTo>
                  <a:pt x="4681728" y="0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8640" y="501650"/>
            <a:ext cx="0" cy="5915660"/>
          </a:xfrm>
          <a:custGeom>
            <a:avLst/>
            <a:gdLst/>
            <a:ahLst/>
            <a:cxnLst/>
            <a:rect l="l" t="t" r="r" b="b"/>
            <a:pathLst>
              <a:path w="0" h="5915660">
                <a:moveTo>
                  <a:pt x="0" y="0"/>
                </a:moveTo>
                <a:lnTo>
                  <a:pt x="0" y="5915660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25780" y="478790"/>
            <a:ext cx="4681855" cy="0"/>
          </a:xfrm>
          <a:custGeom>
            <a:avLst/>
            <a:gdLst/>
            <a:ahLst/>
            <a:cxnLst/>
            <a:rect l="l" t="t" r="r" b="b"/>
            <a:pathLst>
              <a:path w="4681855" h="0">
                <a:moveTo>
                  <a:pt x="0" y="0"/>
                </a:moveTo>
                <a:lnTo>
                  <a:pt x="4681728" y="0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184647" y="501395"/>
            <a:ext cx="0" cy="5916295"/>
          </a:xfrm>
          <a:custGeom>
            <a:avLst/>
            <a:gdLst/>
            <a:ahLst/>
            <a:cxnLst/>
            <a:rect l="l" t="t" r="r" b="b"/>
            <a:pathLst>
              <a:path w="0" h="5916295">
                <a:moveTo>
                  <a:pt x="0" y="0"/>
                </a:moveTo>
                <a:lnTo>
                  <a:pt x="0" y="5916168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4236" rIns="0" bIns="0" rtlCol="0" vert="horz">
            <a:spAutoFit/>
          </a:bodyPr>
          <a:lstStyle/>
          <a:p>
            <a:pPr marL="5474970" marR="5080">
              <a:lnSpc>
                <a:spcPct val="100000"/>
              </a:lnSpc>
            </a:pPr>
            <a:r>
              <a:rPr dirty="0" sz="4000" spc="-30">
                <a:solidFill>
                  <a:srgbClr val="669900"/>
                </a:solidFill>
              </a:rPr>
              <a:t>Giv</a:t>
            </a:r>
            <a:r>
              <a:rPr dirty="0" sz="4000" spc="-30">
                <a:solidFill>
                  <a:srgbClr val="669900"/>
                </a:solidFill>
              </a:rPr>
              <a:t>e</a:t>
            </a:r>
            <a:r>
              <a:rPr dirty="0" sz="4000" spc="-5">
                <a:solidFill>
                  <a:srgbClr val="669900"/>
                </a:solidFill>
              </a:rPr>
              <a:t> </a:t>
            </a:r>
            <a:r>
              <a:rPr dirty="0" sz="4000" spc="-15">
                <a:solidFill>
                  <a:srgbClr val="669900"/>
                </a:solidFill>
              </a:rPr>
              <a:t>y</a:t>
            </a:r>
            <a:r>
              <a:rPr dirty="0" sz="4000" spc="-25">
                <a:solidFill>
                  <a:srgbClr val="669900"/>
                </a:solidFill>
              </a:rPr>
              <a:t>our</a:t>
            </a:r>
            <a:r>
              <a:rPr dirty="0" sz="4000" spc="15">
                <a:solidFill>
                  <a:srgbClr val="669900"/>
                </a:solidFill>
              </a:rPr>
              <a:t> </a:t>
            </a:r>
            <a:r>
              <a:rPr dirty="0" sz="4000" spc="-30">
                <a:solidFill>
                  <a:srgbClr val="669900"/>
                </a:solidFill>
              </a:rPr>
              <a:t>drag</a:t>
            </a:r>
            <a:r>
              <a:rPr dirty="0" sz="4000" spc="-40">
                <a:solidFill>
                  <a:srgbClr val="669900"/>
                </a:solidFill>
              </a:rPr>
              <a:t>o</a:t>
            </a:r>
            <a:r>
              <a:rPr dirty="0" sz="4000" spc="-25">
                <a:solidFill>
                  <a:srgbClr val="669900"/>
                </a:solidFill>
              </a:rPr>
              <a:t>n</a:t>
            </a:r>
            <a:r>
              <a:rPr dirty="0" sz="4000" spc="25">
                <a:solidFill>
                  <a:srgbClr val="669900"/>
                </a:solidFill>
              </a:rPr>
              <a:t> </a:t>
            </a:r>
            <a:r>
              <a:rPr dirty="0" sz="4000" spc="-30">
                <a:solidFill>
                  <a:srgbClr val="669900"/>
                </a:solidFill>
              </a:rPr>
              <a:t>a</a:t>
            </a:r>
            <a:r>
              <a:rPr dirty="0" sz="4000" spc="-25">
                <a:solidFill>
                  <a:srgbClr val="669900"/>
                </a:solidFill>
              </a:rPr>
              <a:t> nam</a:t>
            </a:r>
            <a:r>
              <a:rPr dirty="0" sz="4000" spc="-50">
                <a:solidFill>
                  <a:srgbClr val="669900"/>
                </a:solidFill>
              </a:rPr>
              <a:t>e</a:t>
            </a:r>
            <a:r>
              <a:rPr dirty="0" sz="4000" spc="-15">
                <a:solidFill>
                  <a:srgbClr val="669900"/>
                </a:solidFill>
              </a:rPr>
              <a:t>.</a:t>
            </a:r>
            <a:endParaRPr sz="4000"/>
          </a:p>
        </p:txBody>
      </p:sp>
      <p:sp>
        <p:nvSpPr>
          <p:cNvPr id="14" name="object 1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0"/>
              <a:t>S</a:t>
            </a:r>
            <a:r>
              <a:rPr dirty="0"/>
              <a:t>t</a:t>
            </a:r>
            <a:r>
              <a:rPr dirty="0" spc="-10"/>
              <a:t>e</a:t>
            </a:r>
            <a:r>
              <a:rPr dirty="0" spc="-5"/>
              <a:t>p</a:t>
            </a:r>
            <a:r>
              <a:rPr dirty="0" spc="-10"/>
              <a:t>h</a:t>
            </a:r>
            <a:r>
              <a:rPr dirty="0"/>
              <a:t> </a:t>
            </a:r>
            <a:r>
              <a:rPr dirty="0" spc="-5"/>
              <a:t>W</a:t>
            </a:r>
            <a:r>
              <a:rPr dirty="0" spc="-10"/>
              <a:t>e</a:t>
            </a:r>
            <a:r>
              <a:rPr dirty="0" spc="-10"/>
              <a:t>s</a:t>
            </a:r>
            <a:r>
              <a:rPr dirty="0"/>
              <a:t>t</a:t>
            </a:r>
            <a:r>
              <a:rPr dirty="0"/>
              <a:t>w</a:t>
            </a:r>
            <a:r>
              <a:rPr dirty="0" spc="-10"/>
              <a:t>o</a:t>
            </a:r>
            <a:r>
              <a:rPr dirty="0" spc="-15"/>
              <a:t>o</a:t>
            </a:r>
            <a:r>
              <a:rPr dirty="0" spc="-10"/>
              <a:t>d</a:t>
            </a:r>
            <a:r>
              <a:rPr dirty="0" spc="-15"/>
              <a:t> </a:t>
            </a:r>
            <a:r>
              <a:rPr dirty="0" spc="-15"/>
              <a:t>2015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5325110" marR="715010">
              <a:lnSpc>
                <a:spcPct val="100000"/>
              </a:lnSpc>
            </a:pPr>
            <a:r>
              <a:rPr dirty="0" spc="-15"/>
              <a:t>List</a:t>
            </a:r>
            <a:r>
              <a:rPr dirty="0" spc="-5"/>
              <a:t> </a:t>
            </a:r>
            <a:r>
              <a:rPr dirty="0" spc="-25"/>
              <a:t>two</a:t>
            </a:r>
            <a:r>
              <a:rPr dirty="0" spc="10"/>
              <a:t> </a:t>
            </a:r>
            <a:r>
              <a:rPr dirty="0" spc="-20"/>
              <a:t>things</a:t>
            </a:r>
            <a:r>
              <a:rPr dirty="0" spc="-10"/>
              <a:t> </a:t>
            </a:r>
            <a:r>
              <a:rPr dirty="0" spc="-20"/>
              <a:t>that</a:t>
            </a:r>
            <a:r>
              <a:rPr dirty="0" spc="-5"/>
              <a:t> </a:t>
            </a:r>
            <a:r>
              <a:rPr dirty="0" spc="-30"/>
              <a:t>he</a:t>
            </a:r>
            <a:r>
              <a:rPr dirty="0" spc="-25"/>
              <a:t> can</a:t>
            </a:r>
            <a:r>
              <a:rPr dirty="0" spc="10"/>
              <a:t> </a:t>
            </a:r>
            <a:r>
              <a:rPr dirty="0" spc="-35"/>
              <a:t>do?</a:t>
            </a:r>
          </a:p>
          <a:p>
            <a:pPr marL="5312410">
              <a:lnSpc>
                <a:spcPct val="100000"/>
              </a:lnSpc>
              <a:spcBef>
                <a:spcPts val="29"/>
              </a:spcBef>
            </a:pPr>
            <a:endParaRPr sz="4150">
              <a:latin typeface="Times New Roman"/>
              <a:cs typeface="Times New Roman"/>
            </a:endParaRPr>
          </a:p>
          <a:p>
            <a:pPr marL="5325110" marR="5080">
              <a:lnSpc>
                <a:spcPct val="100000"/>
              </a:lnSpc>
            </a:pPr>
            <a:r>
              <a:rPr dirty="0" spc="-15"/>
              <a:t>List</a:t>
            </a:r>
            <a:r>
              <a:rPr dirty="0" spc="-5"/>
              <a:t> </a:t>
            </a:r>
            <a:r>
              <a:rPr dirty="0" spc="-25"/>
              <a:t>three</a:t>
            </a:r>
            <a:r>
              <a:rPr dirty="0" spc="-5"/>
              <a:t> </a:t>
            </a:r>
            <a:r>
              <a:rPr dirty="0" spc="-5"/>
              <a:t>f</a:t>
            </a:r>
            <a:r>
              <a:rPr dirty="0" spc="-25"/>
              <a:t>avourit</a:t>
            </a:r>
            <a:r>
              <a:rPr dirty="0" spc="-30"/>
              <a:t>e</a:t>
            </a:r>
            <a:r>
              <a:rPr dirty="0" spc="10"/>
              <a:t> </a:t>
            </a:r>
            <a:r>
              <a:rPr dirty="0" spc="-25"/>
              <a:t>foods</a:t>
            </a:r>
            <a:r>
              <a:rPr dirty="0" spc="-20"/>
              <a:t> of</a:t>
            </a:r>
            <a:r>
              <a:rPr dirty="0" spc="-5"/>
              <a:t> </a:t>
            </a:r>
            <a:r>
              <a:rPr dirty="0" spc="-15"/>
              <a:t>y</a:t>
            </a:r>
            <a:r>
              <a:rPr dirty="0" spc="-25"/>
              <a:t>our</a:t>
            </a:r>
            <a:r>
              <a:rPr dirty="0"/>
              <a:t> </a:t>
            </a:r>
            <a:r>
              <a:rPr dirty="0" spc="-20"/>
              <a:t>tiny</a:t>
            </a:r>
            <a:r>
              <a:rPr dirty="0" spc="5"/>
              <a:t> </a:t>
            </a:r>
            <a:r>
              <a:rPr dirty="0" spc="-40"/>
              <a:t>m</a:t>
            </a:r>
            <a:r>
              <a:rPr dirty="0" spc="-45"/>
              <a:t>a</a:t>
            </a:r>
            <a:r>
              <a:rPr dirty="0" spc="-25"/>
              <a:t>gic</a:t>
            </a:r>
            <a:r>
              <a:rPr dirty="0" spc="-45"/>
              <a:t>a</a:t>
            </a:r>
            <a:r>
              <a:rPr dirty="0"/>
              <a:t>l</a:t>
            </a:r>
            <a:r>
              <a:rPr dirty="0"/>
              <a:t> </a:t>
            </a:r>
            <a:r>
              <a:rPr dirty="0" spc="-30"/>
              <a:t>drag</a:t>
            </a:r>
            <a:r>
              <a:rPr dirty="0" spc="-40"/>
              <a:t>o</a:t>
            </a:r>
            <a:r>
              <a:rPr dirty="0" spc="-20"/>
              <a:t>n.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244" y="460248"/>
            <a:ext cx="5018532" cy="5833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1168" y="6384290"/>
            <a:ext cx="5473065" cy="137160"/>
          </a:xfrm>
          <a:custGeom>
            <a:avLst/>
            <a:gdLst/>
            <a:ahLst/>
            <a:cxnLst/>
            <a:rect l="l" t="t" r="r" b="b"/>
            <a:pathLst>
              <a:path w="5473065" h="137159">
                <a:moveTo>
                  <a:pt x="0" y="137160"/>
                </a:moveTo>
                <a:lnTo>
                  <a:pt x="5472684" y="137160"/>
                </a:lnTo>
                <a:lnTo>
                  <a:pt x="5472684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1168" y="370840"/>
            <a:ext cx="137160" cy="6013450"/>
          </a:xfrm>
          <a:custGeom>
            <a:avLst/>
            <a:gdLst/>
            <a:ahLst/>
            <a:cxnLst/>
            <a:rect l="l" t="t" r="r" b="b"/>
            <a:pathLst>
              <a:path w="137160" h="6013450">
                <a:moveTo>
                  <a:pt x="0" y="6013450"/>
                </a:moveTo>
                <a:lnTo>
                  <a:pt x="137160" y="6013450"/>
                </a:lnTo>
                <a:lnTo>
                  <a:pt x="137160" y="0"/>
                </a:lnTo>
                <a:lnTo>
                  <a:pt x="0" y="0"/>
                </a:lnTo>
                <a:lnTo>
                  <a:pt x="0" y="601345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01168" y="233679"/>
            <a:ext cx="5473065" cy="137160"/>
          </a:xfrm>
          <a:custGeom>
            <a:avLst/>
            <a:gdLst/>
            <a:ahLst/>
            <a:cxnLst/>
            <a:rect l="l" t="t" r="r" b="b"/>
            <a:pathLst>
              <a:path w="5473065" h="137160">
                <a:moveTo>
                  <a:pt x="0" y="137160"/>
                </a:moveTo>
                <a:lnTo>
                  <a:pt x="5472684" y="137160"/>
                </a:lnTo>
                <a:lnTo>
                  <a:pt x="5472684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536691" y="370331"/>
            <a:ext cx="137160" cy="6014085"/>
          </a:xfrm>
          <a:custGeom>
            <a:avLst/>
            <a:gdLst/>
            <a:ahLst/>
            <a:cxnLst/>
            <a:rect l="l" t="t" r="r" b="b"/>
            <a:pathLst>
              <a:path w="137160" h="6014085">
                <a:moveTo>
                  <a:pt x="137160" y="0"/>
                </a:moveTo>
                <a:lnTo>
                  <a:pt x="0" y="0"/>
                </a:lnTo>
                <a:lnTo>
                  <a:pt x="0" y="6013704"/>
                </a:lnTo>
                <a:lnTo>
                  <a:pt x="137160" y="6013704"/>
                </a:lnTo>
                <a:lnTo>
                  <a:pt x="137160" y="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84047" y="6315709"/>
            <a:ext cx="5107305" cy="0"/>
          </a:xfrm>
          <a:custGeom>
            <a:avLst/>
            <a:gdLst/>
            <a:ahLst/>
            <a:cxnLst/>
            <a:rect l="l" t="t" r="r" b="b"/>
            <a:pathLst>
              <a:path w="5107305" h="0">
                <a:moveTo>
                  <a:pt x="0" y="0"/>
                </a:moveTo>
                <a:lnTo>
                  <a:pt x="5106924" y="0"/>
                </a:lnTo>
              </a:path>
            </a:pathLst>
          </a:custGeom>
          <a:ln w="46989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06908" y="462280"/>
            <a:ext cx="0" cy="5830570"/>
          </a:xfrm>
          <a:custGeom>
            <a:avLst/>
            <a:gdLst/>
            <a:ahLst/>
            <a:cxnLst/>
            <a:rect l="l" t="t" r="r" b="b"/>
            <a:pathLst>
              <a:path w="0" h="5830570">
                <a:moveTo>
                  <a:pt x="0" y="0"/>
                </a:moveTo>
                <a:lnTo>
                  <a:pt x="0" y="5830570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84047" y="439419"/>
            <a:ext cx="5107305" cy="0"/>
          </a:xfrm>
          <a:custGeom>
            <a:avLst/>
            <a:gdLst/>
            <a:ahLst/>
            <a:cxnLst/>
            <a:rect l="l" t="t" r="r" b="b"/>
            <a:pathLst>
              <a:path w="5107305" h="0">
                <a:moveTo>
                  <a:pt x="0" y="0"/>
                </a:moveTo>
                <a:lnTo>
                  <a:pt x="5106924" y="0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68111" y="461772"/>
            <a:ext cx="0" cy="5831205"/>
          </a:xfrm>
          <a:custGeom>
            <a:avLst/>
            <a:gdLst/>
            <a:ahLst/>
            <a:cxnLst/>
            <a:rect l="l" t="t" r="r" b="b"/>
            <a:pathLst>
              <a:path w="0" h="5831205">
                <a:moveTo>
                  <a:pt x="0" y="0"/>
                </a:moveTo>
                <a:lnTo>
                  <a:pt x="0" y="5830824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008370" y="1834733"/>
            <a:ext cx="5417820" cy="1752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4000" spc="-15">
                <a:solidFill>
                  <a:srgbClr val="669900"/>
                </a:solidFill>
                <a:latin typeface="Century Gothic"/>
                <a:cs typeface="Century Gothic"/>
              </a:rPr>
              <a:t>List</a:t>
            </a:r>
            <a:r>
              <a:rPr dirty="0" sz="4000" spc="-5">
                <a:solidFill>
                  <a:srgbClr val="669900"/>
                </a:solidFill>
                <a:latin typeface="Century Gothic"/>
                <a:cs typeface="Century Gothic"/>
              </a:rPr>
              <a:t> </a:t>
            </a:r>
            <a:r>
              <a:rPr dirty="0" sz="4000" spc="-25">
                <a:solidFill>
                  <a:srgbClr val="669900"/>
                </a:solidFill>
                <a:latin typeface="Century Gothic"/>
                <a:cs typeface="Century Gothic"/>
              </a:rPr>
              <a:t>3</a:t>
            </a:r>
            <a:r>
              <a:rPr dirty="0" sz="4000" spc="-5">
                <a:solidFill>
                  <a:srgbClr val="669900"/>
                </a:solidFill>
                <a:latin typeface="Century Gothic"/>
                <a:cs typeface="Century Gothic"/>
              </a:rPr>
              <a:t> </a:t>
            </a:r>
            <a:r>
              <a:rPr dirty="0" sz="4000" spc="-20">
                <a:solidFill>
                  <a:srgbClr val="669900"/>
                </a:solidFill>
                <a:latin typeface="Century Gothic"/>
                <a:cs typeface="Century Gothic"/>
              </a:rPr>
              <a:t>things</a:t>
            </a:r>
            <a:r>
              <a:rPr dirty="0" sz="4000" spc="5">
                <a:solidFill>
                  <a:srgbClr val="669900"/>
                </a:solidFill>
                <a:latin typeface="Century Gothic"/>
                <a:cs typeface="Century Gothic"/>
              </a:rPr>
              <a:t> </a:t>
            </a:r>
            <a:r>
              <a:rPr dirty="0" sz="4000" spc="-20">
                <a:solidFill>
                  <a:srgbClr val="669900"/>
                </a:solidFill>
                <a:latin typeface="Century Gothic"/>
                <a:cs typeface="Century Gothic"/>
              </a:rPr>
              <a:t>to</a:t>
            </a:r>
            <a:r>
              <a:rPr dirty="0" sz="4000" spc="-5">
                <a:solidFill>
                  <a:srgbClr val="669900"/>
                </a:solidFill>
                <a:latin typeface="Century Gothic"/>
                <a:cs typeface="Century Gothic"/>
              </a:rPr>
              <a:t> </a:t>
            </a:r>
            <a:r>
              <a:rPr dirty="0" sz="4000" spc="-35">
                <a:solidFill>
                  <a:srgbClr val="669900"/>
                </a:solidFill>
                <a:latin typeface="Century Gothic"/>
                <a:cs typeface="Century Gothic"/>
              </a:rPr>
              <a:t>p</a:t>
            </a:r>
            <a:r>
              <a:rPr dirty="0" sz="4000" spc="-5">
                <a:solidFill>
                  <a:srgbClr val="669900"/>
                </a:solidFill>
                <a:latin typeface="Century Gothic"/>
                <a:cs typeface="Century Gothic"/>
              </a:rPr>
              <a:t>l</a:t>
            </a:r>
            <a:r>
              <a:rPr dirty="0" sz="4000" spc="-30">
                <a:solidFill>
                  <a:srgbClr val="669900"/>
                </a:solidFill>
                <a:latin typeface="Century Gothic"/>
                <a:cs typeface="Century Gothic"/>
              </a:rPr>
              <a:t>ay</a:t>
            </a:r>
            <a:r>
              <a:rPr dirty="0" sz="4000" spc="-25">
                <a:solidFill>
                  <a:srgbClr val="669900"/>
                </a:solidFill>
                <a:latin typeface="Century Gothic"/>
                <a:cs typeface="Century Gothic"/>
              </a:rPr>
              <a:t> wit</a:t>
            </a:r>
            <a:r>
              <a:rPr dirty="0" sz="4000" spc="-25">
                <a:solidFill>
                  <a:srgbClr val="669900"/>
                </a:solidFill>
                <a:latin typeface="Century Gothic"/>
                <a:cs typeface="Century Gothic"/>
              </a:rPr>
              <a:t>h</a:t>
            </a:r>
            <a:r>
              <a:rPr dirty="0" sz="4000">
                <a:solidFill>
                  <a:srgbClr val="669900"/>
                </a:solidFill>
                <a:latin typeface="Century Gothic"/>
                <a:cs typeface="Century Gothic"/>
              </a:rPr>
              <a:t> </a:t>
            </a:r>
            <a:r>
              <a:rPr dirty="0" sz="4000" spc="-30">
                <a:solidFill>
                  <a:srgbClr val="669900"/>
                </a:solidFill>
                <a:latin typeface="Century Gothic"/>
                <a:cs typeface="Century Gothic"/>
              </a:rPr>
              <a:t>you</a:t>
            </a:r>
            <a:r>
              <a:rPr dirty="0" sz="4000" spc="-15">
                <a:solidFill>
                  <a:srgbClr val="669900"/>
                </a:solidFill>
                <a:latin typeface="Century Gothic"/>
                <a:cs typeface="Century Gothic"/>
              </a:rPr>
              <a:t>r</a:t>
            </a:r>
            <a:r>
              <a:rPr dirty="0" sz="4000" spc="35">
                <a:solidFill>
                  <a:srgbClr val="669900"/>
                </a:solidFill>
                <a:latin typeface="Century Gothic"/>
                <a:cs typeface="Century Gothic"/>
              </a:rPr>
              <a:t> </a:t>
            </a:r>
            <a:r>
              <a:rPr dirty="0" sz="4000" spc="-30">
                <a:solidFill>
                  <a:srgbClr val="669900"/>
                </a:solidFill>
                <a:latin typeface="Century Gothic"/>
                <a:cs typeface="Century Gothic"/>
              </a:rPr>
              <a:t>drag</a:t>
            </a:r>
            <a:r>
              <a:rPr dirty="0" sz="4000" spc="-40">
                <a:solidFill>
                  <a:srgbClr val="669900"/>
                </a:solidFill>
                <a:latin typeface="Century Gothic"/>
                <a:cs typeface="Century Gothic"/>
              </a:rPr>
              <a:t>o</a:t>
            </a:r>
            <a:r>
              <a:rPr dirty="0" sz="4000" spc="-25">
                <a:solidFill>
                  <a:srgbClr val="669900"/>
                </a:solidFill>
                <a:latin typeface="Century Gothic"/>
                <a:cs typeface="Century Gothic"/>
              </a:rPr>
              <a:t>n</a:t>
            </a:r>
            <a:r>
              <a:rPr dirty="0" sz="4000" spc="25">
                <a:solidFill>
                  <a:srgbClr val="669900"/>
                </a:solidFill>
                <a:latin typeface="Century Gothic"/>
                <a:cs typeface="Century Gothic"/>
              </a:rPr>
              <a:t> </a:t>
            </a:r>
            <a:r>
              <a:rPr dirty="0" sz="4000" spc="-35">
                <a:solidFill>
                  <a:srgbClr val="669900"/>
                </a:solidFill>
                <a:latin typeface="Century Gothic"/>
                <a:cs typeface="Century Gothic"/>
              </a:rPr>
              <a:t>who</a:t>
            </a:r>
            <a:r>
              <a:rPr dirty="0" sz="4000" spc="-20">
                <a:solidFill>
                  <a:srgbClr val="669900"/>
                </a:solidFill>
                <a:latin typeface="Century Gothic"/>
                <a:cs typeface="Century Gothic"/>
              </a:rPr>
              <a:t> </a:t>
            </a:r>
            <a:r>
              <a:rPr dirty="0" sz="4000" spc="-5">
                <a:solidFill>
                  <a:srgbClr val="669900"/>
                </a:solidFill>
                <a:latin typeface="Century Gothic"/>
                <a:cs typeface="Century Gothic"/>
              </a:rPr>
              <a:t>li</a:t>
            </a:r>
            <a:r>
              <a:rPr dirty="0" sz="4000" spc="5">
                <a:solidFill>
                  <a:srgbClr val="669900"/>
                </a:solidFill>
                <a:latin typeface="Century Gothic"/>
                <a:cs typeface="Century Gothic"/>
              </a:rPr>
              <a:t>v</a:t>
            </a:r>
            <a:r>
              <a:rPr dirty="0" sz="4000" spc="-25">
                <a:solidFill>
                  <a:srgbClr val="669900"/>
                </a:solidFill>
                <a:latin typeface="Century Gothic"/>
                <a:cs typeface="Century Gothic"/>
              </a:rPr>
              <a:t>es</a:t>
            </a:r>
            <a:r>
              <a:rPr dirty="0" sz="4000" spc="-15">
                <a:solidFill>
                  <a:srgbClr val="669900"/>
                </a:solidFill>
                <a:latin typeface="Century Gothic"/>
                <a:cs typeface="Century Gothic"/>
              </a:rPr>
              <a:t> </a:t>
            </a:r>
            <a:r>
              <a:rPr dirty="0" sz="4000" spc="-15">
                <a:solidFill>
                  <a:srgbClr val="669900"/>
                </a:solidFill>
                <a:latin typeface="Century Gothic"/>
                <a:cs typeface="Century Gothic"/>
              </a:rPr>
              <a:t>i</a:t>
            </a:r>
            <a:r>
              <a:rPr dirty="0" sz="4000" spc="-25">
                <a:solidFill>
                  <a:srgbClr val="669900"/>
                </a:solidFill>
                <a:latin typeface="Century Gothic"/>
                <a:cs typeface="Century Gothic"/>
              </a:rPr>
              <a:t>n</a:t>
            </a:r>
            <a:r>
              <a:rPr dirty="0" sz="4000">
                <a:solidFill>
                  <a:srgbClr val="669900"/>
                </a:solidFill>
                <a:latin typeface="Century Gothic"/>
                <a:cs typeface="Century Gothic"/>
              </a:rPr>
              <a:t> </a:t>
            </a:r>
            <a:r>
              <a:rPr dirty="0" sz="4000" spc="-30">
                <a:solidFill>
                  <a:srgbClr val="669900"/>
                </a:solidFill>
                <a:latin typeface="Century Gothic"/>
                <a:cs typeface="Century Gothic"/>
              </a:rPr>
              <a:t>a</a:t>
            </a:r>
            <a:r>
              <a:rPr dirty="0" sz="4000" spc="15">
                <a:solidFill>
                  <a:srgbClr val="669900"/>
                </a:solidFill>
                <a:latin typeface="Century Gothic"/>
                <a:cs typeface="Century Gothic"/>
              </a:rPr>
              <a:t> </a:t>
            </a:r>
            <a:r>
              <a:rPr dirty="0" sz="4000" spc="-30">
                <a:solidFill>
                  <a:srgbClr val="669900"/>
                </a:solidFill>
                <a:latin typeface="Century Gothic"/>
                <a:cs typeface="Century Gothic"/>
              </a:rPr>
              <a:t>sho</a:t>
            </a:r>
            <a:r>
              <a:rPr dirty="0" sz="4000" spc="-45">
                <a:solidFill>
                  <a:srgbClr val="669900"/>
                </a:solidFill>
                <a:latin typeface="Century Gothic"/>
                <a:cs typeface="Century Gothic"/>
              </a:rPr>
              <a:t>e</a:t>
            </a:r>
            <a:r>
              <a:rPr dirty="0" sz="4000" spc="-15">
                <a:solidFill>
                  <a:srgbClr val="669900"/>
                </a:solidFill>
                <a:latin typeface="Century Gothic"/>
                <a:cs typeface="Century Gothic"/>
              </a:rPr>
              <a:t>.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01623" y="6594918"/>
            <a:ext cx="3388360" cy="153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mage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5">
                <a:solidFill>
                  <a:srgbClr val="FFFFFF"/>
                </a:solidFill>
                <a:latin typeface="Century Gothic"/>
                <a:cs typeface="Century Gothic"/>
              </a:rPr>
              <a:t>f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000" spc="-2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nd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5">
                <a:solidFill>
                  <a:srgbClr val="FFFFFF"/>
                </a:solidFill>
                <a:latin typeface="Century Gothic"/>
                <a:cs typeface="Century Gothic"/>
              </a:rPr>
              <a:t>Pin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000" spc="-5">
                <a:solidFill>
                  <a:srgbClr val="FFFFFF"/>
                </a:solidFill>
                <a:latin typeface="Century Gothic"/>
                <a:cs typeface="Century Gothic"/>
              </a:rPr>
              <a:t>erest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v</a:t>
            </a:r>
            <a:r>
              <a:rPr dirty="0" sz="1000" spc="-5">
                <a:solidFill>
                  <a:srgbClr val="FFFFFF"/>
                </a:solidFill>
                <a:latin typeface="Century Gothic"/>
                <a:cs typeface="Century Gothic"/>
              </a:rPr>
              <a:t>ia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dirty="0" sz="1000" spc="-10" b="1" u="heavy">
                <a:solidFill>
                  <a:srgbClr val="E98052"/>
                </a:solidFill>
                <a:latin typeface="Arial"/>
                <a:cs typeface="Arial"/>
                <a:hlinkClick r:id="rId3"/>
              </a:rPr>
              <a:t>sha</a:t>
            </a:r>
            <a:r>
              <a:rPr dirty="0" sz="1000" spc="-10" b="1" u="heavy">
                <a:solidFill>
                  <a:srgbClr val="E98052"/>
                </a:solidFill>
                <a:latin typeface="Arial"/>
                <a:cs typeface="Arial"/>
                <a:hlinkClick r:id="rId3"/>
              </a:rPr>
              <a:t>r</a:t>
            </a:r>
            <a:r>
              <a:rPr dirty="0" sz="1000" spc="-5" b="1" u="heavy">
                <a:solidFill>
                  <a:srgbClr val="E98052"/>
                </a:solidFill>
                <a:latin typeface="Arial"/>
                <a:cs typeface="Arial"/>
                <a:hlinkClick r:id="rId3"/>
              </a:rPr>
              <a:t>pie</a:t>
            </a:r>
            <a:r>
              <a:rPr dirty="0" sz="1000" spc="-15" b="1" u="heavy">
                <a:solidFill>
                  <a:srgbClr val="E98052"/>
                </a:solidFill>
                <a:latin typeface="Arial"/>
                <a:cs typeface="Arial"/>
                <a:hlinkClick r:id="rId3"/>
              </a:rPr>
              <a:t>9</a:t>
            </a:r>
            <a:r>
              <a:rPr dirty="0" sz="1000" spc="-5" b="1" u="heavy">
                <a:solidFill>
                  <a:srgbClr val="E98052"/>
                </a:solidFill>
                <a:latin typeface="Arial"/>
                <a:cs typeface="Arial"/>
                <a:hlinkClick r:id="rId3"/>
              </a:rPr>
              <a:t>1.de</a:t>
            </a:r>
            <a:r>
              <a:rPr dirty="0" sz="1000" spc="-5" b="1" u="heavy">
                <a:solidFill>
                  <a:srgbClr val="E98052"/>
                </a:solidFill>
                <a:latin typeface="Arial"/>
                <a:cs typeface="Arial"/>
                <a:hlinkClick r:id="rId3"/>
              </a:rPr>
              <a:t>v</a:t>
            </a:r>
            <a:r>
              <a:rPr dirty="0" sz="1000" spc="-5" b="1" u="heavy">
                <a:solidFill>
                  <a:srgbClr val="E98052"/>
                </a:solidFill>
                <a:latin typeface="Arial"/>
                <a:cs typeface="Arial"/>
                <a:hlinkClick r:id="rId3"/>
              </a:rPr>
              <a:t>ianta</a:t>
            </a:r>
            <a:r>
              <a:rPr dirty="0" sz="1000" spc="-10" b="1" u="heavy">
                <a:solidFill>
                  <a:srgbClr val="E98052"/>
                </a:solidFill>
                <a:latin typeface="Arial"/>
                <a:cs typeface="Arial"/>
                <a:hlinkClick r:id="rId3"/>
              </a:rPr>
              <a:t>r</a:t>
            </a:r>
            <a:r>
              <a:rPr dirty="0" sz="1000" spc="-10" b="1" u="heavy">
                <a:solidFill>
                  <a:srgbClr val="E98052"/>
                </a:solidFill>
                <a:latin typeface="Arial"/>
                <a:cs typeface="Arial"/>
                <a:hlinkClick r:id="rId3"/>
              </a:rPr>
              <a:t>t.com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0"/>
              <a:t>S</a:t>
            </a:r>
            <a:r>
              <a:rPr dirty="0"/>
              <a:t>t</a:t>
            </a:r>
            <a:r>
              <a:rPr dirty="0" spc="-10"/>
              <a:t>e</a:t>
            </a:r>
            <a:r>
              <a:rPr dirty="0" spc="-5"/>
              <a:t>p</a:t>
            </a:r>
            <a:r>
              <a:rPr dirty="0" spc="-10"/>
              <a:t>h</a:t>
            </a:r>
            <a:r>
              <a:rPr dirty="0"/>
              <a:t> </a:t>
            </a:r>
            <a:r>
              <a:rPr dirty="0" spc="-5"/>
              <a:t>W</a:t>
            </a:r>
            <a:r>
              <a:rPr dirty="0" spc="-10"/>
              <a:t>e</a:t>
            </a:r>
            <a:r>
              <a:rPr dirty="0" spc="-10"/>
              <a:t>s</a:t>
            </a:r>
            <a:r>
              <a:rPr dirty="0"/>
              <a:t>t</a:t>
            </a:r>
            <a:r>
              <a:rPr dirty="0"/>
              <a:t>w</a:t>
            </a:r>
            <a:r>
              <a:rPr dirty="0" spc="-10"/>
              <a:t>o</a:t>
            </a:r>
            <a:r>
              <a:rPr dirty="0" spc="-15"/>
              <a:t>o</a:t>
            </a:r>
            <a:r>
              <a:rPr dirty="0" spc="-10"/>
              <a:t>d</a:t>
            </a:r>
            <a:r>
              <a:rPr dirty="0" spc="-15"/>
              <a:t> </a:t>
            </a:r>
            <a:r>
              <a:rPr dirty="0" spc="-15"/>
              <a:t>2015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985" y="5094246"/>
            <a:ext cx="6200140" cy="1271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5" b="1">
                <a:solidFill>
                  <a:srgbClr val="F1E7D7"/>
                </a:solidFill>
                <a:latin typeface="Century Gothic"/>
                <a:cs typeface="Century Gothic"/>
              </a:rPr>
              <a:t>Rem</a:t>
            </a:r>
            <a:r>
              <a:rPr dirty="0" sz="1400" b="1">
                <a:solidFill>
                  <a:srgbClr val="F1E7D7"/>
                </a:solidFill>
                <a:latin typeface="Century Gothic"/>
                <a:cs typeface="Century Gothic"/>
              </a:rPr>
              <a:t>ember</a:t>
            </a:r>
            <a:r>
              <a:rPr dirty="0" sz="1400" spc="-30" b="1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F1E7D7"/>
                </a:solidFill>
                <a:latin typeface="Century Gothic"/>
                <a:cs typeface="Century Gothic"/>
              </a:rPr>
              <a:t>to: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•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p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l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an</a:t>
            </a:r>
            <a:r>
              <a:rPr dirty="0" sz="1400" spc="-3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ur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ory before</a:t>
            </a:r>
            <a:r>
              <a:rPr dirty="0" sz="1400" spc="-3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art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•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w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r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 spc="-3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nt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ces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•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pay a</a:t>
            </a: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nt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on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o </a:t>
            </a: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 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w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ords</a:t>
            </a:r>
            <a:r>
              <a:rPr dirty="0" sz="1400" spc="-4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you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choos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,</a:t>
            </a:r>
            <a:r>
              <a:rPr dirty="0" sz="1400" spc="-4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your</a:t>
            </a:r>
            <a:r>
              <a:rPr dirty="0" sz="1400" spc="-2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pel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l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in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g</a:t>
            </a:r>
            <a:r>
              <a:rPr dirty="0" sz="1400" spc="-5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a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d pu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c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ua</a:t>
            </a: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on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,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an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d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para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g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raphs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•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check</a:t>
            </a:r>
            <a:r>
              <a:rPr dirty="0" sz="1400" spc="-2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and ed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 spc="-2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ur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w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r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g</a:t>
            </a:r>
            <a:r>
              <a:rPr dirty="0" sz="1400" spc="-5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w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en</a:t>
            </a:r>
            <a:r>
              <a:rPr dirty="0" sz="1400" spc="-2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a</a:t>
            </a:r>
            <a:r>
              <a:rPr dirty="0" sz="1400" spc="10">
                <a:solidFill>
                  <a:srgbClr val="F1E7D7"/>
                </a:solidFill>
                <a:latin typeface="Century Gothic"/>
                <a:cs typeface="Century Gothic"/>
              </a:rPr>
              <a:t>v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3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f</a:t>
            </a:r>
            <a:r>
              <a:rPr dirty="0" sz="1400" spc="20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ed.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78395" y="365759"/>
            <a:ext cx="4415028" cy="58994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51319" y="6355079"/>
            <a:ext cx="4869180" cy="137160"/>
          </a:xfrm>
          <a:custGeom>
            <a:avLst/>
            <a:gdLst/>
            <a:ahLst/>
            <a:cxnLst/>
            <a:rect l="l" t="t" r="r" b="b"/>
            <a:pathLst>
              <a:path w="4869180" h="137160">
                <a:moveTo>
                  <a:pt x="0" y="137160"/>
                </a:moveTo>
                <a:lnTo>
                  <a:pt x="4869180" y="137160"/>
                </a:lnTo>
                <a:lnTo>
                  <a:pt x="4869180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51319" y="275590"/>
            <a:ext cx="137160" cy="6079490"/>
          </a:xfrm>
          <a:custGeom>
            <a:avLst/>
            <a:gdLst/>
            <a:ahLst/>
            <a:cxnLst/>
            <a:rect l="l" t="t" r="r" b="b"/>
            <a:pathLst>
              <a:path w="137159" h="6079490">
                <a:moveTo>
                  <a:pt x="0" y="6079490"/>
                </a:moveTo>
                <a:lnTo>
                  <a:pt x="137159" y="6079490"/>
                </a:lnTo>
                <a:lnTo>
                  <a:pt x="137159" y="0"/>
                </a:lnTo>
                <a:lnTo>
                  <a:pt x="0" y="0"/>
                </a:lnTo>
                <a:lnTo>
                  <a:pt x="0" y="607949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751319" y="138429"/>
            <a:ext cx="4869180" cy="137160"/>
          </a:xfrm>
          <a:custGeom>
            <a:avLst/>
            <a:gdLst/>
            <a:ahLst/>
            <a:cxnLst/>
            <a:rect l="l" t="t" r="r" b="b"/>
            <a:pathLst>
              <a:path w="4869180" h="137160">
                <a:moveTo>
                  <a:pt x="0" y="137159"/>
                </a:moveTo>
                <a:lnTo>
                  <a:pt x="4869180" y="137159"/>
                </a:lnTo>
                <a:lnTo>
                  <a:pt x="4869180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483340" y="275843"/>
            <a:ext cx="137160" cy="6079490"/>
          </a:xfrm>
          <a:custGeom>
            <a:avLst/>
            <a:gdLst/>
            <a:ahLst/>
            <a:cxnLst/>
            <a:rect l="l" t="t" r="r" b="b"/>
            <a:pathLst>
              <a:path w="137159" h="6079490">
                <a:moveTo>
                  <a:pt x="137159" y="0"/>
                </a:moveTo>
                <a:lnTo>
                  <a:pt x="0" y="0"/>
                </a:lnTo>
                <a:lnTo>
                  <a:pt x="0" y="6079235"/>
                </a:lnTo>
                <a:lnTo>
                  <a:pt x="137159" y="6079235"/>
                </a:lnTo>
                <a:lnTo>
                  <a:pt x="137159" y="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934200" y="6286500"/>
            <a:ext cx="4503420" cy="0"/>
          </a:xfrm>
          <a:custGeom>
            <a:avLst/>
            <a:gdLst/>
            <a:ahLst/>
            <a:cxnLst/>
            <a:rect l="l" t="t" r="r" b="b"/>
            <a:pathLst>
              <a:path w="4503420" h="0">
                <a:moveTo>
                  <a:pt x="0" y="0"/>
                </a:moveTo>
                <a:lnTo>
                  <a:pt x="4503420" y="0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957059" y="367029"/>
            <a:ext cx="0" cy="5896610"/>
          </a:xfrm>
          <a:custGeom>
            <a:avLst/>
            <a:gdLst/>
            <a:ahLst/>
            <a:cxnLst/>
            <a:rect l="l" t="t" r="r" b="b"/>
            <a:pathLst>
              <a:path w="0" h="5896610">
                <a:moveTo>
                  <a:pt x="0" y="0"/>
                </a:moveTo>
                <a:lnTo>
                  <a:pt x="0" y="5896610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934200" y="344170"/>
            <a:ext cx="4503420" cy="0"/>
          </a:xfrm>
          <a:custGeom>
            <a:avLst/>
            <a:gdLst/>
            <a:ahLst/>
            <a:cxnLst/>
            <a:rect l="l" t="t" r="r" b="b"/>
            <a:pathLst>
              <a:path w="4503420" h="0">
                <a:moveTo>
                  <a:pt x="0" y="0"/>
                </a:moveTo>
                <a:lnTo>
                  <a:pt x="4503420" y="0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414759" y="367284"/>
            <a:ext cx="0" cy="5896610"/>
          </a:xfrm>
          <a:custGeom>
            <a:avLst/>
            <a:gdLst/>
            <a:ahLst/>
            <a:cxnLst/>
            <a:rect l="l" t="t" r="r" b="b"/>
            <a:pathLst>
              <a:path w="0" h="5896610">
                <a:moveTo>
                  <a:pt x="0" y="0"/>
                </a:moveTo>
                <a:lnTo>
                  <a:pt x="0" y="5896356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034" rIns="0" bIns="0" rtlCol="0" vert="horz">
            <a:spAutoFit/>
          </a:bodyPr>
          <a:lstStyle/>
          <a:p>
            <a:pPr marL="57150">
              <a:lnSpc>
                <a:spcPct val="100000"/>
              </a:lnSpc>
            </a:pPr>
            <a:r>
              <a:rPr dirty="0" spc="-25"/>
              <a:t>Where</a:t>
            </a:r>
            <a:r>
              <a:rPr dirty="0" spc="-25"/>
              <a:t> </a:t>
            </a:r>
            <a:r>
              <a:rPr dirty="0" spc="-5"/>
              <a:t>i</a:t>
            </a:r>
            <a:r>
              <a:rPr dirty="0"/>
              <a:t>s</a:t>
            </a:r>
            <a:r>
              <a:rPr dirty="0" spc="10"/>
              <a:t> </a:t>
            </a:r>
            <a:r>
              <a:rPr dirty="0" spc="-20"/>
              <a:t>the</a:t>
            </a:r>
            <a:r>
              <a:rPr dirty="0" spc="-5"/>
              <a:t> </a:t>
            </a:r>
            <a:r>
              <a:rPr dirty="0" spc="-20"/>
              <a:t>turtle?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059548" y="6577545"/>
            <a:ext cx="2700655" cy="153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mage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5">
                <a:solidFill>
                  <a:srgbClr val="FFFFFF"/>
                </a:solidFill>
                <a:latin typeface="Century Gothic"/>
                <a:cs typeface="Century Gothic"/>
              </a:rPr>
              <a:t>f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000" spc="-2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nd</a:t>
            </a:r>
            <a:r>
              <a:rPr dirty="0" sz="1000" spc="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5">
                <a:solidFill>
                  <a:srgbClr val="FFFFFF"/>
                </a:solidFill>
                <a:latin typeface="Century Gothic"/>
                <a:cs typeface="Century Gothic"/>
              </a:rPr>
              <a:t>Pin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000" spc="-5">
                <a:solidFill>
                  <a:srgbClr val="FFFFFF"/>
                </a:solidFill>
                <a:latin typeface="Century Gothic"/>
                <a:cs typeface="Century Gothic"/>
              </a:rPr>
              <a:t>erest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v</a:t>
            </a:r>
            <a:r>
              <a:rPr dirty="0" sz="1000" spc="-5">
                <a:solidFill>
                  <a:srgbClr val="FFFFFF"/>
                </a:solidFill>
                <a:latin typeface="Century Gothic"/>
                <a:cs typeface="Century Gothic"/>
              </a:rPr>
              <a:t>ia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b="1" u="heavy">
                <a:solidFill>
                  <a:srgbClr val="E98052"/>
                </a:solidFill>
                <a:latin typeface="Arial"/>
                <a:cs typeface="Arial"/>
                <a:hlinkClick r:id="rId3"/>
              </a:rPr>
              <a:t> </a:t>
            </a:r>
            <a:r>
              <a:rPr dirty="0" sz="1000" spc="-10" b="1" u="heavy">
                <a:solidFill>
                  <a:srgbClr val="E98052"/>
                </a:solidFill>
                <a:latin typeface="Arial"/>
                <a:cs typeface="Arial"/>
                <a:hlinkClick r:id="rId3"/>
              </a:rPr>
              <a:t>bu</a:t>
            </a:r>
            <a:r>
              <a:rPr dirty="0" sz="1000" b="1" u="heavy">
                <a:solidFill>
                  <a:srgbClr val="E98052"/>
                </a:solidFill>
                <a:latin typeface="Arial"/>
                <a:cs typeface="Arial"/>
                <a:hlinkClick r:id="rId3"/>
              </a:rPr>
              <a:t>zz</a:t>
            </a:r>
            <a:r>
              <a:rPr dirty="0" sz="1000" spc="-5" b="1" u="heavy">
                <a:solidFill>
                  <a:srgbClr val="E98052"/>
                </a:solidFill>
                <a:latin typeface="Arial"/>
                <a:cs typeface="Arial"/>
                <a:hlinkClick r:id="rId3"/>
              </a:rPr>
              <a:t>fe</a:t>
            </a:r>
            <a:r>
              <a:rPr dirty="0" sz="1000" spc="-15" b="1" u="heavy">
                <a:solidFill>
                  <a:srgbClr val="E98052"/>
                </a:solidFill>
                <a:latin typeface="Arial"/>
                <a:cs typeface="Arial"/>
                <a:hlinkClick r:id="rId3"/>
              </a:rPr>
              <a:t>e</a:t>
            </a:r>
            <a:r>
              <a:rPr dirty="0" sz="1000" spc="-10" b="1" u="heavy">
                <a:solidFill>
                  <a:srgbClr val="E98052"/>
                </a:solidFill>
                <a:latin typeface="Arial"/>
                <a:cs typeface="Arial"/>
                <a:hlinkClick r:id="rId3"/>
              </a:rPr>
              <a:t>d.com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0"/>
              <a:t>S</a:t>
            </a:r>
            <a:r>
              <a:rPr dirty="0"/>
              <a:t>t</a:t>
            </a:r>
            <a:r>
              <a:rPr dirty="0" spc="-10"/>
              <a:t>e</a:t>
            </a:r>
            <a:r>
              <a:rPr dirty="0" spc="-5"/>
              <a:t>p</a:t>
            </a:r>
            <a:r>
              <a:rPr dirty="0" spc="-10"/>
              <a:t>h</a:t>
            </a:r>
            <a:r>
              <a:rPr dirty="0"/>
              <a:t> </a:t>
            </a:r>
            <a:r>
              <a:rPr dirty="0" spc="-5"/>
              <a:t>W</a:t>
            </a:r>
            <a:r>
              <a:rPr dirty="0" spc="-10"/>
              <a:t>e</a:t>
            </a:r>
            <a:r>
              <a:rPr dirty="0" spc="-10"/>
              <a:t>s</a:t>
            </a:r>
            <a:r>
              <a:rPr dirty="0"/>
              <a:t>t</a:t>
            </a:r>
            <a:r>
              <a:rPr dirty="0"/>
              <a:t>w</a:t>
            </a:r>
            <a:r>
              <a:rPr dirty="0" spc="-10"/>
              <a:t>o</a:t>
            </a:r>
            <a:r>
              <a:rPr dirty="0" spc="-15"/>
              <a:t>o</a:t>
            </a:r>
            <a:r>
              <a:rPr dirty="0" spc="-10"/>
              <a:t>d</a:t>
            </a:r>
            <a:r>
              <a:rPr dirty="0" spc="-15"/>
              <a:t> </a:t>
            </a:r>
            <a:r>
              <a:rPr dirty="0" spc="-15"/>
              <a:t>2015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32943" y="1933015"/>
            <a:ext cx="5821045" cy="15805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 spc="-25">
                <a:solidFill>
                  <a:srgbClr val="B79935"/>
                </a:solidFill>
                <a:latin typeface="Century Gothic"/>
                <a:cs typeface="Century Gothic"/>
              </a:rPr>
              <a:t>What</a:t>
            </a:r>
            <a:r>
              <a:rPr dirty="0" sz="3600" spc="-25">
                <a:solidFill>
                  <a:srgbClr val="B79935"/>
                </a:solidFill>
                <a:latin typeface="Century Gothic"/>
                <a:cs typeface="Century Gothic"/>
              </a:rPr>
              <a:t> </a:t>
            </a:r>
            <a:r>
              <a:rPr dirty="0" sz="3600" spc="-5">
                <a:solidFill>
                  <a:srgbClr val="B79935"/>
                </a:solidFill>
                <a:latin typeface="Century Gothic"/>
                <a:cs typeface="Century Gothic"/>
              </a:rPr>
              <a:t>i</a:t>
            </a:r>
            <a:r>
              <a:rPr dirty="0" sz="3600">
                <a:solidFill>
                  <a:srgbClr val="B79935"/>
                </a:solidFill>
                <a:latin typeface="Century Gothic"/>
                <a:cs typeface="Century Gothic"/>
              </a:rPr>
              <a:t>s</a:t>
            </a:r>
            <a:r>
              <a:rPr dirty="0" sz="3600" spc="10">
                <a:solidFill>
                  <a:srgbClr val="B79935"/>
                </a:solidFill>
                <a:latin typeface="Century Gothic"/>
                <a:cs typeface="Century Gothic"/>
              </a:rPr>
              <a:t> </a:t>
            </a:r>
            <a:r>
              <a:rPr dirty="0" sz="3600" spc="-20">
                <a:solidFill>
                  <a:srgbClr val="B79935"/>
                </a:solidFill>
                <a:latin typeface="Century Gothic"/>
                <a:cs typeface="Century Gothic"/>
              </a:rPr>
              <a:t>the</a:t>
            </a:r>
            <a:r>
              <a:rPr dirty="0" sz="3600" spc="-5">
                <a:solidFill>
                  <a:srgbClr val="B79935"/>
                </a:solidFill>
                <a:latin typeface="Century Gothic"/>
                <a:cs typeface="Century Gothic"/>
              </a:rPr>
              <a:t> </a:t>
            </a:r>
            <a:r>
              <a:rPr dirty="0" sz="3600" spc="-15">
                <a:solidFill>
                  <a:srgbClr val="B79935"/>
                </a:solidFill>
                <a:latin typeface="Century Gothic"/>
                <a:cs typeface="Century Gothic"/>
              </a:rPr>
              <a:t>turtle</a:t>
            </a:r>
            <a:r>
              <a:rPr dirty="0" sz="3600" spc="15">
                <a:solidFill>
                  <a:srgbClr val="B79935"/>
                </a:solidFill>
                <a:latin typeface="Century Gothic"/>
                <a:cs typeface="Century Gothic"/>
              </a:rPr>
              <a:t> </a:t>
            </a:r>
            <a:r>
              <a:rPr dirty="0" sz="3600" spc="-20">
                <a:solidFill>
                  <a:srgbClr val="B79935"/>
                </a:solidFill>
                <a:latin typeface="Century Gothic"/>
                <a:cs typeface="Century Gothic"/>
              </a:rPr>
              <a:t>thinkin</a:t>
            </a:r>
            <a:r>
              <a:rPr dirty="0" sz="3600" spc="-10">
                <a:solidFill>
                  <a:srgbClr val="B79935"/>
                </a:solidFill>
                <a:latin typeface="Century Gothic"/>
                <a:cs typeface="Century Gothic"/>
              </a:rPr>
              <a:t>g</a:t>
            </a:r>
            <a:r>
              <a:rPr dirty="0" sz="3600" spc="-25">
                <a:solidFill>
                  <a:srgbClr val="B79935"/>
                </a:solidFill>
                <a:latin typeface="Century Gothic"/>
                <a:cs typeface="Century Gothic"/>
              </a:rPr>
              <a:t>?</a:t>
            </a:r>
            <a:endParaRPr sz="3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3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600">
                <a:solidFill>
                  <a:srgbClr val="B79935"/>
                </a:solidFill>
                <a:latin typeface="Century Gothic"/>
                <a:cs typeface="Century Gothic"/>
              </a:rPr>
              <a:t>Why</a:t>
            </a:r>
            <a:r>
              <a:rPr dirty="0" sz="3600" spc="-5">
                <a:solidFill>
                  <a:srgbClr val="B79935"/>
                </a:solidFill>
                <a:latin typeface="Century Gothic"/>
                <a:cs typeface="Century Gothic"/>
              </a:rPr>
              <a:t> d</a:t>
            </a:r>
            <a:r>
              <a:rPr dirty="0" sz="3600">
                <a:solidFill>
                  <a:srgbClr val="B79935"/>
                </a:solidFill>
                <a:latin typeface="Century Gothic"/>
                <a:cs typeface="Century Gothic"/>
              </a:rPr>
              <a:t>o </a:t>
            </a:r>
            <a:r>
              <a:rPr dirty="0" sz="3600" spc="-5">
                <a:solidFill>
                  <a:srgbClr val="B79935"/>
                </a:solidFill>
                <a:latin typeface="Century Gothic"/>
                <a:cs typeface="Century Gothic"/>
              </a:rPr>
              <a:t>y</a:t>
            </a:r>
            <a:r>
              <a:rPr dirty="0" sz="3600" spc="-10">
                <a:solidFill>
                  <a:srgbClr val="B79935"/>
                </a:solidFill>
                <a:latin typeface="Century Gothic"/>
                <a:cs typeface="Century Gothic"/>
              </a:rPr>
              <a:t>o</a:t>
            </a:r>
            <a:r>
              <a:rPr dirty="0" sz="3600">
                <a:solidFill>
                  <a:srgbClr val="B79935"/>
                </a:solidFill>
                <a:latin typeface="Century Gothic"/>
                <a:cs typeface="Century Gothic"/>
              </a:rPr>
              <a:t>u think</a:t>
            </a:r>
            <a:r>
              <a:rPr dirty="0" sz="3600" spc="10">
                <a:solidFill>
                  <a:srgbClr val="B79935"/>
                </a:solidFill>
                <a:latin typeface="Century Gothic"/>
                <a:cs typeface="Century Gothic"/>
              </a:rPr>
              <a:t> </a:t>
            </a:r>
            <a:r>
              <a:rPr dirty="0" sz="3600" spc="-5">
                <a:solidFill>
                  <a:srgbClr val="B79935"/>
                </a:solidFill>
                <a:latin typeface="Century Gothic"/>
                <a:cs typeface="Century Gothic"/>
              </a:rPr>
              <a:t>s</a:t>
            </a:r>
            <a:r>
              <a:rPr dirty="0" sz="3600" spc="-15">
                <a:solidFill>
                  <a:srgbClr val="B79935"/>
                </a:solidFill>
                <a:latin typeface="Century Gothic"/>
                <a:cs typeface="Century Gothic"/>
              </a:rPr>
              <a:t>o</a:t>
            </a:r>
            <a:r>
              <a:rPr dirty="0" sz="3600">
                <a:solidFill>
                  <a:srgbClr val="B79935"/>
                </a:solidFill>
                <a:latin typeface="Century Gothic"/>
                <a:cs typeface="Century Gothic"/>
              </a:rPr>
              <a:t>?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985" y="4857390"/>
            <a:ext cx="3881120" cy="1962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5" b="1">
                <a:solidFill>
                  <a:srgbClr val="F1E7D7"/>
                </a:solidFill>
                <a:latin typeface="Century Gothic"/>
                <a:cs typeface="Century Gothic"/>
              </a:rPr>
              <a:t>Rem</a:t>
            </a:r>
            <a:r>
              <a:rPr dirty="0" sz="1400" b="1">
                <a:solidFill>
                  <a:srgbClr val="F1E7D7"/>
                </a:solidFill>
                <a:latin typeface="Century Gothic"/>
                <a:cs typeface="Century Gothic"/>
              </a:rPr>
              <a:t>ember</a:t>
            </a:r>
            <a:r>
              <a:rPr dirty="0" sz="1400" spc="-30" b="1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b="1">
                <a:solidFill>
                  <a:srgbClr val="F1E7D7"/>
                </a:solidFill>
                <a:latin typeface="Century Gothic"/>
                <a:cs typeface="Century Gothic"/>
              </a:rPr>
              <a:t>to: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•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p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l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an</a:t>
            </a:r>
            <a:r>
              <a:rPr dirty="0" sz="1400" spc="-3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ur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ory before</a:t>
            </a:r>
            <a:r>
              <a:rPr dirty="0" sz="1400" spc="-3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art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•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w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r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 spc="-3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nt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ces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•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pay a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nt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on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 w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or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d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 spc="-3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cho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e,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our</a:t>
            </a:r>
            <a:r>
              <a:rPr dirty="0" sz="1400" spc="-2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s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pe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l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l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in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g</a:t>
            </a:r>
            <a:r>
              <a:rPr dirty="0" sz="1400" spc="-5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a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d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pu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c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ua</a:t>
            </a: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,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an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d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para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g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raphs</a:t>
            </a:r>
            <a:endParaRPr sz="14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</a:pPr>
            <a:r>
              <a:rPr dirty="0" sz="1400" spc="-15">
                <a:solidFill>
                  <a:srgbClr val="F1E7D7"/>
                </a:solidFill>
                <a:latin typeface="Century Gothic"/>
                <a:cs typeface="Century Gothic"/>
              </a:rPr>
              <a:t>•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check</a:t>
            </a:r>
            <a:r>
              <a:rPr dirty="0" sz="1400" spc="-2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and ed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 spc="-2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ur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w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r</a:t>
            </a:r>
            <a:r>
              <a:rPr dirty="0" sz="1400" spc="1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10">
                <a:solidFill>
                  <a:srgbClr val="F1E7D7"/>
                </a:solidFill>
                <a:latin typeface="Century Gothic"/>
                <a:cs typeface="Century Gothic"/>
              </a:rPr>
              <a:t>t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g</a:t>
            </a:r>
            <a:r>
              <a:rPr dirty="0" sz="1400" spc="-5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w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en</a:t>
            </a:r>
            <a:r>
              <a:rPr dirty="0" sz="1400" spc="-25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y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o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u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h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a</a:t>
            </a:r>
            <a:r>
              <a:rPr dirty="0" sz="1400" spc="10">
                <a:solidFill>
                  <a:srgbClr val="F1E7D7"/>
                </a:solidFill>
                <a:latin typeface="Century Gothic"/>
                <a:cs typeface="Century Gothic"/>
              </a:rPr>
              <a:t>v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 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f</a:t>
            </a:r>
            <a:r>
              <a:rPr dirty="0" sz="1400" spc="20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20">
                <a:solidFill>
                  <a:srgbClr val="F1E7D7"/>
                </a:solidFill>
                <a:latin typeface="Century Gothic"/>
                <a:cs typeface="Century Gothic"/>
              </a:rPr>
              <a:t>n</a:t>
            </a:r>
            <a:r>
              <a:rPr dirty="0" sz="1400" spc="5">
                <a:solidFill>
                  <a:srgbClr val="F1E7D7"/>
                </a:solidFill>
                <a:latin typeface="Century Gothic"/>
                <a:cs typeface="Century Gothic"/>
              </a:rPr>
              <a:t>i</a:t>
            </a:r>
            <a:r>
              <a:rPr dirty="0" sz="1400" spc="-5">
                <a:solidFill>
                  <a:srgbClr val="F1E7D7"/>
                </a:solidFill>
                <a:latin typeface="Century Gothic"/>
                <a:cs typeface="Century Gothic"/>
              </a:rPr>
              <a:t>sh</a:t>
            </a:r>
            <a:r>
              <a:rPr dirty="0" sz="1400">
                <a:solidFill>
                  <a:srgbClr val="F1E7D7"/>
                </a:solidFill>
                <a:latin typeface="Century Gothic"/>
                <a:cs typeface="Century Gothic"/>
              </a:rPr>
              <a:t>ed.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eph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Wes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1000">
                <a:solidFill>
                  <a:srgbClr val="FFFFFF"/>
                </a:solidFill>
                <a:latin typeface="Century Gothic"/>
                <a:cs typeface="Century Gothic"/>
              </a:rPr>
              <a:t>w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oo</a:t>
            </a:r>
            <a:r>
              <a:rPr dirty="0" sz="1000" spc="-1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15">
                <a:solidFill>
                  <a:srgbClr val="FFFFFF"/>
                </a:solidFill>
                <a:latin typeface="Century Gothic"/>
                <a:cs typeface="Century Gothic"/>
              </a:rPr>
              <a:t>2015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21708" y="440436"/>
            <a:ext cx="7386828" cy="5978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94632" y="6508750"/>
            <a:ext cx="7840980" cy="137160"/>
          </a:xfrm>
          <a:custGeom>
            <a:avLst/>
            <a:gdLst/>
            <a:ahLst/>
            <a:cxnLst/>
            <a:rect l="l" t="t" r="r" b="b"/>
            <a:pathLst>
              <a:path w="7840980" h="137159">
                <a:moveTo>
                  <a:pt x="0" y="137160"/>
                </a:moveTo>
                <a:lnTo>
                  <a:pt x="7840979" y="137160"/>
                </a:lnTo>
                <a:lnTo>
                  <a:pt x="7840979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94632" y="350520"/>
            <a:ext cx="137160" cy="6158230"/>
          </a:xfrm>
          <a:custGeom>
            <a:avLst/>
            <a:gdLst/>
            <a:ahLst/>
            <a:cxnLst/>
            <a:rect l="l" t="t" r="r" b="b"/>
            <a:pathLst>
              <a:path w="137160" h="6158230">
                <a:moveTo>
                  <a:pt x="0" y="6158230"/>
                </a:moveTo>
                <a:lnTo>
                  <a:pt x="137159" y="6158230"/>
                </a:lnTo>
                <a:lnTo>
                  <a:pt x="137159" y="0"/>
                </a:lnTo>
                <a:lnTo>
                  <a:pt x="0" y="0"/>
                </a:lnTo>
                <a:lnTo>
                  <a:pt x="0" y="615823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294632" y="213359"/>
            <a:ext cx="7840980" cy="137160"/>
          </a:xfrm>
          <a:custGeom>
            <a:avLst/>
            <a:gdLst/>
            <a:ahLst/>
            <a:cxnLst/>
            <a:rect l="l" t="t" r="r" b="b"/>
            <a:pathLst>
              <a:path w="7840980" h="137160">
                <a:moveTo>
                  <a:pt x="0" y="137160"/>
                </a:moveTo>
                <a:lnTo>
                  <a:pt x="7840979" y="137160"/>
                </a:lnTo>
                <a:lnTo>
                  <a:pt x="7840979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998452" y="350520"/>
            <a:ext cx="137160" cy="6158865"/>
          </a:xfrm>
          <a:custGeom>
            <a:avLst/>
            <a:gdLst/>
            <a:ahLst/>
            <a:cxnLst/>
            <a:rect l="l" t="t" r="r" b="b"/>
            <a:pathLst>
              <a:path w="137159" h="6158865">
                <a:moveTo>
                  <a:pt x="137159" y="0"/>
                </a:moveTo>
                <a:lnTo>
                  <a:pt x="0" y="0"/>
                </a:lnTo>
                <a:lnTo>
                  <a:pt x="0" y="6158483"/>
                </a:lnTo>
                <a:lnTo>
                  <a:pt x="137159" y="6158483"/>
                </a:lnTo>
                <a:lnTo>
                  <a:pt x="137159" y="0"/>
                </a:lnTo>
                <a:close/>
              </a:path>
            </a:pathLst>
          </a:custGeom>
          <a:solidFill>
            <a:srgbClr val="B799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77511" y="6440170"/>
            <a:ext cx="7475220" cy="0"/>
          </a:xfrm>
          <a:custGeom>
            <a:avLst/>
            <a:gdLst/>
            <a:ahLst/>
            <a:cxnLst/>
            <a:rect l="l" t="t" r="r" b="b"/>
            <a:pathLst>
              <a:path w="7475220" h="0">
                <a:moveTo>
                  <a:pt x="0" y="0"/>
                </a:moveTo>
                <a:lnTo>
                  <a:pt x="7475219" y="0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00371" y="441959"/>
            <a:ext cx="0" cy="5975350"/>
          </a:xfrm>
          <a:custGeom>
            <a:avLst/>
            <a:gdLst/>
            <a:ahLst/>
            <a:cxnLst/>
            <a:rect l="l" t="t" r="r" b="b"/>
            <a:pathLst>
              <a:path w="0" h="5975350">
                <a:moveTo>
                  <a:pt x="0" y="0"/>
                </a:moveTo>
                <a:lnTo>
                  <a:pt x="0" y="5975350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477511" y="419100"/>
            <a:ext cx="7475220" cy="0"/>
          </a:xfrm>
          <a:custGeom>
            <a:avLst/>
            <a:gdLst/>
            <a:ahLst/>
            <a:cxnLst/>
            <a:rect l="l" t="t" r="r" b="b"/>
            <a:pathLst>
              <a:path w="7475220" h="0">
                <a:moveTo>
                  <a:pt x="0" y="0"/>
                </a:moveTo>
                <a:lnTo>
                  <a:pt x="7475219" y="0"/>
                </a:lnTo>
              </a:path>
            </a:pathLst>
          </a:custGeom>
          <a:ln w="46989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929871" y="441959"/>
            <a:ext cx="0" cy="5975985"/>
          </a:xfrm>
          <a:custGeom>
            <a:avLst/>
            <a:gdLst/>
            <a:ahLst/>
            <a:cxnLst/>
            <a:rect l="l" t="t" r="r" b="b"/>
            <a:pathLst>
              <a:path w="0" h="5975985">
                <a:moveTo>
                  <a:pt x="0" y="0"/>
                </a:moveTo>
                <a:lnTo>
                  <a:pt x="0" y="5975604"/>
                </a:lnTo>
              </a:path>
            </a:pathLst>
          </a:custGeom>
          <a:ln w="46990">
            <a:solidFill>
              <a:srgbClr val="B799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14985" y="807783"/>
            <a:ext cx="3866515" cy="33597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>
                <a:solidFill>
                  <a:srgbClr val="669900"/>
                </a:solidFill>
                <a:latin typeface="Century Gothic"/>
                <a:cs typeface="Century Gothic"/>
              </a:rPr>
              <a:t>Wh</a:t>
            </a:r>
            <a:r>
              <a:rPr dirty="0" sz="3200" spc="-15">
                <a:solidFill>
                  <a:srgbClr val="669900"/>
                </a:solidFill>
                <a:latin typeface="Century Gothic"/>
                <a:cs typeface="Century Gothic"/>
              </a:rPr>
              <a:t>a</a:t>
            </a:r>
            <a:r>
              <a:rPr dirty="0" sz="3200">
                <a:solidFill>
                  <a:srgbClr val="669900"/>
                </a:solidFill>
                <a:latin typeface="Century Gothic"/>
                <a:cs typeface="Century Gothic"/>
              </a:rPr>
              <a:t>t can</a:t>
            </a:r>
            <a:r>
              <a:rPr dirty="0" sz="3200" spc="-15">
                <a:solidFill>
                  <a:srgbClr val="669900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669900"/>
                </a:solidFill>
                <a:latin typeface="Century Gothic"/>
                <a:cs typeface="Century Gothic"/>
              </a:rPr>
              <a:t>yo</a:t>
            </a:r>
            <a:r>
              <a:rPr dirty="0" sz="3200">
                <a:solidFill>
                  <a:srgbClr val="669900"/>
                </a:solidFill>
                <a:latin typeface="Century Gothic"/>
                <a:cs typeface="Century Gothic"/>
              </a:rPr>
              <a:t>u </a:t>
            </a:r>
            <a:r>
              <a:rPr dirty="0" sz="3200" spc="-5">
                <a:solidFill>
                  <a:srgbClr val="669900"/>
                </a:solidFill>
                <a:latin typeface="Century Gothic"/>
                <a:cs typeface="Century Gothic"/>
              </a:rPr>
              <a:t>see?</a:t>
            </a:r>
            <a:endParaRPr sz="3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8"/>
              </a:spcBef>
            </a:pPr>
            <a:endParaRPr sz="3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200" spc="-5">
                <a:solidFill>
                  <a:srgbClr val="669900"/>
                </a:solidFill>
                <a:latin typeface="Century Gothic"/>
                <a:cs typeface="Century Gothic"/>
              </a:rPr>
              <a:t>Ho</a:t>
            </a:r>
            <a:r>
              <a:rPr dirty="0" sz="3200">
                <a:solidFill>
                  <a:srgbClr val="669900"/>
                </a:solidFill>
                <a:latin typeface="Century Gothic"/>
                <a:cs typeface="Century Gothic"/>
              </a:rPr>
              <a:t>w </a:t>
            </a:r>
            <a:r>
              <a:rPr dirty="0" sz="3200" spc="-5">
                <a:solidFill>
                  <a:srgbClr val="669900"/>
                </a:solidFill>
                <a:latin typeface="Century Gothic"/>
                <a:cs typeface="Century Gothic"/>
              </a:rPr>
              <a:t>d</a:t>
            </a:r>
            <a:r>
              <a:rPr dirty="0" sz="3200">
                <a:solidFill>
                  <a:srgbClr val="669900"/>
                </a:solidFill>
                <a:latin typeface="Century Gothic"/>
                <a:cs typeface="Century Gothic"/>
              </a:rPr>
              <a:t>o</a:t>
            </a:r>
            <a:r>
              <a:rPr dirty="0" sz="3200" spc="-10">
                <a:solidFill>
                  <a:srgbClr val="669900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669900"/>
                </a:solidFill>
                <a:latin typeface="Century Gothic"/>
                <a:cs typeface="Century Gothic"/>
              </a:rPr>
              <a:t>yo</a:t>
            </a:r>
            <a:r>
              <a:rPr dirty="0" sz="3200">
                <a:solidFill>
                  <a:srgbClr val="669900"/>
                </a:solidFill>
                <a:latin typeface="Century Gothic"/>
                <a:cs typeface="Century Gothic"/>
              </a:rPr>
              <a:t>u </a:t>
            </a:r>
            <a:r>
              <a:rPr dirty="0" sz="3200" spc="5">
                <a:solidFill>
                  <a:srgbClr val="669900"/>
                </a:solidFill>
                <a:latin typeface="Century Gothic"/>
                <a:cs typeface="Century Gothic"/>
              </a:rPr>
              <a:t>f</a:t>
            </a:r>
            <a:r>
              <a:rPr dirty="0" sz="3200">
                <a:solidFill>
                  <a:srgbClr val="669900"/>
                </a:solidFill>
                <a:latin typeface="Century Gothic"/>
                <a:cs typeface="Century Gothic"/>
              </a:rPr>
              <a:t>e</a:t>
            </a:r>
            <a:r>
              <a:rPr dirty="0" sz="3200" spc="5">
                <a:solidFill>
                  <a:srgbClr val="669900"/>
                </a:solidFill>
                <a:latin typeface="Century Gothic"/>
                <a:cs typeface="Century Gothic"/>
              </a:rPr>
              <a:t>e</a:t>
            </a:r>
            <a:r>
              <a:rPr dirty="0" sz="3200" spc="-5">
                <a:solidFill>
                  <a:srgbClr val="669900"/>
                </a:solidFill>
                <a:latin typeface="Century Gothic"/>
                <a:cs typeface="Century Gothic"/>
              </a:rPr>
              <a:t>l?</a:t>
            </a:r>
            <a:endParaRPr sz="3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3300">
              <a:latin typeface="Times New Roman"/>
              <a:cs typeface="Times New Roman"/>
            </a:endParaRPr>
          </a:p>
          <a:p>
            <a:pPr marL="12700" marR="516255">
              <a:lnSpc>
                <a:spcPct val="100000"/>
              </a:lnSpc>
            </a:pPr>
            <a:r>
              <a:rPr dirty="0" sz="3200">
                <a:solidFill>
                  <a:srgbClr val="669900"/>
                </a:solidFill>
                <a:latin typeface="Century Gothic"/>
                <a:cs typeface="Century Gothic"/>
              </a:rPr>
              <a:t>What</a:t>
            </a:r>
            <a:r>
              <a:rPr dirty="0" sz="3200" spc="-5">
                <a:solidFill>
                  <a:srgbClr val="669900"/>
                </a:solidFill>
                <a:latin typeface="Century Gothic"/>
                <a:cs typeface="Century Gothic"/>
              </a:rPr>
              <a:t> </a:t>
            </a:r>
            <a:r>
              <a:rPr dirty="0" sz="3200">
                <a:solidFill>
                  <a:srgbClr val="669900"/>
                </a:solidFill>
                <a:latin typeface="Century Gothic"/>
                <a:cs typeface="Century Gothic"/>
              </a:rPr>
              <a:t>m</a:t>
            </a:r>
            <a:r>
              <a:rPr dirty="0" sz="3200" spc="-10">
                <a:solidFill>
                  <a:srgbClr val="669900"/>
                </a:solidFill>
                <a:latin typeface="Century Gothic"/>
                <a:cs typeface="Century Gothic"/>
              </a:rPr>
              <a:t>a</a:t>
            </a:r>
            <a:r>
              <a:rPr dirty="0" sz="3200">
                <a:solidFill>
                  <a:srgbClr val="669900"/>
                </a:solidFill>
                <a:latin typeface="Century Gothic"/>
                <a:cs typeface="Century Gothic"/>
              </a:rPr>
              <a:t>gical</a:t>
            </a:r>
            <a:r>
              <a:rPr dirty="0" sz="3200">
                <a:solidFill>
                  <a:srgbClr val="669900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669900"/>
                </a:solidFill>
                <a:latin typeface="Century Gothic"/>
                <a:cs typeface="Century Gothic"/>
              </a:rPr>
              <a:t>powe</a:t>
            </a:r>
            <a:r>
              <a:rPr dirty="0" sz="3200">
                <a:solidFill>
                  <a:srgbClr val="669900"/>
                </a:solidFill>
                <a:latin typeface="Century Gothic"/>
                <a:cs typeface="Century Gothic"/>
              </a:rPr>
              <a:t>r</a:t>
            </a:r>
            <a:r>
              <a:rPr dirty="0" sz="3200" spc="5">
                <a:solidFill>
                  <a:srgbClr val="669900"/>
                </a:solidFill>
                <a:latin typeface="Century Gothic"/>
                <a:cs typeface="Century Gothic"/>
              </a:rPr>
              <a:t> </a:t>
            </a:r>
            <a:r>
              <a:rPr dirty="0" sz="3200" spc="-5">
                <a:solidFill>
                  <a:srgbClr val="669900"/>
                </a:solidFill>
                <a:latin typeface="Century Gothic"/>
                <a:cs typeface="Century Gothic"/>
              </a:rPr>
              <a:t>wo</a:t>
            </a:r>
            <a:r>
              <a:rPr dirty="0" sz="3200" spc="-10">
                <a:solidFill>
                  <a:srgbClr val="669900"/>
                </a:solidFill>
                <a:latin typeface="Century Gothic"/>
                <a:cs typeface="Century Gothic"/>
              </a:rPr>
              <a:t>u</a:t>
            </a:r>
            <a:r>
              <a:rPr dirty="0" sz="3200" spc="-5">
                <a:solidFill>
                  <a:srgbClr val="669900"/>
                </a:solidFill>
                <a:latin typeface="Century Gothic"/>
                <a:cs typeface="Century Gothic"/>
              </a:rPr>
              <a:t>l</a:t>
            </a:r>
            <a:r>
              <a:rPr dirty="0" sz="3200">
                <a:solidFill>
                  <a:srgbClr val="669900"/>
                </a:solidFill>
                <a:latin typeface="Century Gothic"/>
                <a:cs typeface="Century Gothic"/>
              </a:rPr>
              <a:t>d th</a:t>
            </a:r>
            <a:r>
              <a:rPr dirty="0" sz="3200" spc="-15">
                <a:solidFill>
                  <a:srgbClr val="669900"/>
                </a:solidFill>
                <a:latin typeface="Century Gothic"/>
                <a:cs typeface="Century Gothic"/>
              </a:rPr>
              <a:t>i</a:t>
            </a:r>
            <a:r>
              <a:rPr dirty="0" sz="3200">
                <a:solidFill>
                  <a:srgbClr val="669900"/>
                </a:solidFill>
                <a:latin typeface="Century Gothic"/>
                <a:cs typeface="Century Gothic"/>
              </a:rPr>
              <a:t>s</a:t>
            </a:r>
            <a:r>
              <a:rPr dirty="0" sz="3200">
                <a:solidFill>
                  <a:srgbClr val="669900"/>
                </a:solidFill>
                <a:latin typeface="Century Gothic"/>
                <a:cs typeface="Century Gothic"/>
              </a:rPr>
              <a:t> creat</a:t>
            </a:r>
            <a:r>
              <a:rPr dirty="0" sz="3200" spc="-10">
                <a:solidFill>
                  <a:srgbClr val="669900"/>
                </a:solidFill>
                <a:latin typeface="Century Gothic"/>
                <a:cs typeface="Century Gothic"/>
              </a:rPr>
              <a:t>u</a:t>
            </a:r>
            <a:r>
              <a:rPr dirty="0" sz="3200">
                <a:solidFill>
                  <a:srgbClr val="669900"/>
                </a:solidFill>
                <a:latin typeface="Century Gothic"/>
                <a:cs typeface="Century Gothic"/>
              </a:rPr>
              <a:t>re have?</a:t>
            </a:r>
            <a:endParaRPr sz="3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9805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steph westwood</dc:creator>
  <dc:title>PowerPoint Presentation</dc:title>
  <dcterms:created xsi:type="dcterms:W3CDTF">2015-06-05T09:25:07Z</dcterms:created>
  <dcterms:modified xsi:type="dcterms:W3CDTF">2015-06-05T09:25:07Z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2015-04-03T00:00:00Z</vt:filetime>
  </property>
  <property fmtid="{D5CDD505-2E9C-101B-9397-08002B2CF9AE}" pid="3" name="LastSaved">
    <vt:filetime>2015-06-04T00:00:00Z</vt:filetime>
  </property>
</Properties>
</file>